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0" r:id="rId5"/>
    <p:sldMasterId id="2147483702" r:id="rId6"/>
  </p:sldMasterIdLst>
  <p:notesMasterIdLst>
    <p:notesMasterId r:id="rId25"/>
  </p:notesMasterIdLst>
  <p:sldIdLst>
    <p:sldId id="388" r:id="rId7"/>
    <p:sldId id="416" r:id="rId8"/>
    <p:sldId id="372" r:id="rId9"/>
    <p:sldId id="427" r:id="rId10"/>
    <p:sldId id="407" r:id="rId11"/>
    <p:sldId id="413" r:id="rId12"/>
    <p:sldId id="396" r:id="rId13"/>
    <p:sldId id="266" r:id="rId14"/>
    <p:sldId id="418" r:id="rId15"/>
    <p:sldId id="426" r:id="rId16"/>
    <p:sldId id="268" r:id="rId17"/>
    <p:sldId id="429" r:id="rId18"/>
    <p:sldId id="422" r:id="rId19"/>
    <p:sldId id="273" r:id="rId20"/>
    <p:sldId id="280" r:id="rId21"/>
    <p:sldId id="409" r:id="rId22"/>
    <p:sldId id="430" r:id="rId23"/>
    <p:sldId id="41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7A8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6" autoAdjust="0"/>
    <p:restoredTop sz="92549" autoAdjust="0"/>
  </p:normalViewPr>
  <p:slideViewPr>
    <p:cSldViewPr snapToGrid="0">
      <p:cViewPr varScale="1">
        <p:scale>
          <a:sx n="76" d="100"/>
          <a:sy n="76" d="100"/>
        </p:scale>
        <p:origin x="970" y="6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7FBDC-AAD6-4AA9-8B38-FC553181D6F6}" type="doc">
      <dgm:prSet loTypeId="urn:microsoft.com/office/officeart/2016/7/layout/RepeatingBendingProcessNew" loCatId="process" qsTypeId="urn:microsoft.com/office/officeart/2005/8/quickstyle/simple4" qsCatId="simple" csTypeId="urn:microsoft.com/office/officeart/2005/8/colors/accent2_2" csCatId="accent2"/>
      <dgm:spPr/>
      <dgm:t>
        <a:bodyPr/>
        <a:lstStyle/>
        <a:p>
          <a:endParaRPr lang="en-US"/>
        </a:p>
      </dgm:t>
    </dgm:pt>
    <dgm:pt modelId="{83F44439-8435-429B-9CC2-937F576FADBD}">
      <dgm:prSet/>
      <dgm:spPr/>
      <dgm:t>
        <a:bodyPr/>
        <a:lstStyle/>
        <a:p>
          <a:r>
            <a:rPr lang="en-US" b="1"/>
            <a:t>Meet Mr. Cyrill</a:t>
          </a:r>
          <a:endParaRPr lang="en-US"/>
        </a:p>
      </dgm:t>
    </dgm:pt>
    <dgm:pt modelId="{CF776275-B147-428B-9510-B8A6BDA3B2B9}" type="parTrans" cxnId="{A97BC852-7E96-42BE-920F-0944431D2AA2}">
      <dgm:prSet/>
      <dgm:spPr/>
      <dgm:t>
        <a:bodyPr/>
        <a:lstStyle/>
        <a:p>
          <a:endParaRPr lang="en-US"/>
        </a:p>
      </dgm:t>
    </dgm:pt>
    <dgm:pt modelId="{6A53E7FC-3991-4EDB-8FEC-229282B32235}" type="sibTrans" cxnId="{A97BC852-7E96-42BE-920F-0944431D2AA2}">
      <dgm:prSet/>
      <dgm:spPr/>
      <dgm:t>
        <a:bodyPr/>
        <a:lstStyle/>
        <a:p>
          <a:endParaRPr lang="en-US"/>
        </a:p>
      </dgm:t>
    </dgm:pt>
    <dgm:pt modelId="{B59B7EFF-9B9D-444F-B68B-13C1FE269F04}">
      <dgm:prSet/>
      <dgm:spPr/>
      <dgm:t>
        <a:bodyPr/>
        <a:lstStyle/>
        <a:p>
          <a:r>
            <a:rPr lang="en-US"/>
            <a:t>He is a pig farmer</a:t>
          </a:r>
        </a:p>
      </dgm:t>
    </dgm:pt>
    <dgm:pt modelId="{9BC75C94-2FF4-48D7-8288-CFDA39CB2372}" type="parTrans" cxnId="{A070CD7A-643D-4BDC-BB90-CA47446688AB}">
      <dgm:prSet/>
      <dgm:spPr/>
      <dgm:t>
        <a:bodyPr/>
        <a:lstStyle/>
        <a:p>
          <a:endParaRPr lang="en-US"/>
        </a:p>
      </dgm:t>
    </dgm:pt>
    <dgm:pt modelId="{48542F43-1628-41B1-B025-26076BA153DC}" type="sibTrans" cxnId="{A070CD7A-643D-4BDC-BB90-CA47446688AB}">
      <dgm:prSet/>
      <dgm:spPr/>
      <dgm:t>
        <a:bodyPr/>
        <a:lstStyle/>
        <a:p>
          <a:endParaRPr lang="en-US"/>
        </a:p>
      </dgm:t>
    </dgm:pt>
    <dgm:pt modelId="{2E27344F-B61A-4FBC-8E90-E6A1508D7B9E}">
      <dgm:prSet/>
      <dgm:spPr/>
      <dgm:t>
        <a:bodyPr/>
        <a:lstStyle/>
        <a:p>
          <a:r>
            <a:rPr lang="en-US"/>
            <a:t>Located at Haatso</a:t>
          </a:r>
        </a:p>
      </dgm:t>
    </dgm:pt>
    <dgm:pt modelId="{3CFBE482-1B12-4AB9-9239-E103CF0F005E}" type="parTrans" cxnId="{2629B9DC-9496-4DAD-9C79-752B81BCF87C}">
      <dgm:prSet/>
      <dgm:spPr/>
      <dgm:t>
        <a:bodyPr/>
        <a:lstStyle/>
        <a:p>
          <a:endParaRPr lang="en-US"/>
        </a:p>
      </dgm:t>
    </dgm:pt>
    <dgm:pt modelId="{BBBD87AB-84B5-45E2-8BFB-4F0D0DA602DD}" type="sibTrans" cxnId="{2629B9DC-9496-4DAD-9C79-752B81BCF87C}">
      <dgm:prSet/>
      <dgm:spPr/>
      <dgm:t>
        <a:bodyPr/>
        <a:lstStyle/>
        <a:p>
          <a:endParaRPr lang="en-US"/>
        </a:p>
      </dgm:t>
    </dgm:pt>
    <dgm:pt modelId="{A7DB8BC7-F76C-4916-B222-4C5008DADFD5}">
      <dgm:prSet/>
      <dgm:spPr/>
      <dgm:t>
        <a:bodyPr/>
        <a:lstStyle/>
        <a:p>
          <a:r>
            <a:rPr lang="en-US"/>
            <a:t>He is passionate about pig production but always have a difficulty in sourcing reliable, and formulated feed for his pigs</a:t>
          </a:r>
        </a:p>
      </dgm:t>
    </dgm:pt>
    <dgm:pt modelId="{1794F538-C5CB-449F-B2F4-6805AD2A0773}" type="parTrans" cxnId="{49499A74-9270-4737-9911-68C602246EF1}">
      <dgm:prSet/>
      <dgm:spPr/>
      <dgm:t>
        <a:bodyPr/>
        <a:lstStyle/>
        <a:p>
          <a:endParaRPr lang="en-US"/>
        </a:p>
      </dgm:t>
    </dgm:pt>
    <dgm:pt modelId="{75279082-F276-4BA9-BD6E-CF2B01C503FE}" type="sibTrans" cxnId="{49499A74-9270-4737-9911-68C602246EF1}">
      <dgm:prSet/>
      <dgm:spPr/>
      <dgm:t>
        <a:bodyPr/>
        <a:lstStyle/>
        <a:p>
          <a:endParaRPr lang="en-US"/>
        </a:p>
      </dgm:t>
    </dgm:pt>
    <dgm:pt modelId="{C12A98CA-6621-4CC7-BC72-C9F2581951BA}">
      <dgm:prSet/>
      <dgm:spPr/>
      <dgm:t>
        <a:bodyPr/>
        <a:lstStyle/>
        <a:p>
          <a:r>
            <a:rPr lang="en-US"/>
            <a:t>He is looking for a reliable and formulated pig feed production company that he can always source his feed from</a:t>
          </a:r>
        </a:p>
      </dgm:t>
    </dgm:pt>
    <dgm:pt modelId="{AC708CAC-A23E-4468-8ADB-37CF7F940636}" type="parTrans" cxnId="{0BF3DB14-9FC4-4428-A648-6184F19814EE}">
      <dgm:prSet/>
      <dgm:spPr/>
      <dgm:t>
        <a:bodyPr/>
        <a:lstStyle/>
        <a:p>
          <a:endParaRPr lang="en-US"/>
        </a:p>
      </dgm:t>
    </dgm:pt>
    <dgm:pt modelId="{220716D9-A96C-4005-AB01-29E10B8F6E46}" type="sibTrans" cxnId="{0BF3DB14-9FC4-4428-A648-6184F19814EE}">
      <dgm:prSet/>
      <dgm:spPr/>
      <dgm:t>
        <a:bodyPr/>
        <a:lstStyle/>
        <a:p>
          <a:endParaRPr lang="en-US"/>
        </a:p>
      </dgm:t>
    </dgm:pt>
    <dgm:pt modelId="{3CC9DE4F-2DB4-4DC7-AAD8-CF99A1436236}" type="pres">
      <dgm:prSet presAssocID="{91D7FBDC-AAD6-4AA9-8B38-FC553181D6F6}" presName="Name0" presStyleCnt="0">
        <dgm:presLayoutVars>
          <dgm:dir/>
          <dgm:resizeHandles val="exact"/>
        </dgm:presLayoutVars>
      </dgm:prSet>
      <dgm:spPr/>
    </dgm:pt>
    <dgm:pt modelId="{370FBB13-9EA0-451E-BA37-556D6BD845C9}" type="pres">
      <dgm:prSet presAssocID="{83F44439-8435-429B-9CC2-937F576FADBD}" presName="node" presStyleLbl="node1" presStyleIdx="0" presStyleCnt="5">
        <dgm:presLayoutVars>
          <dgm:bulletEnabled val="1"/>
        </dgm:presLayoutVars>
      </dgm:prSet>
      <dgm:spPr/>
    </dgm:pt>
    <dgm:pt modelId="{4627538B-6E7F-41F5-824D-2675BDEE242A}" type="pres">
      <dgm:prSet presAssocID="{6A53E7FC-3991-4EDB-8FEC-229282B32235}" presName="sibTrans" presStyleLbl="sibTrans1D1" presStyleIdx="0" presStyleCnt="4"/>
      <dgm:spPr/>
    </dgm:pt>
    <dgm:pt modelId="{AB8B8663-E3C2-48FA-AFEF-7F133556B62D}" type="pres">
      <dgm:prSet presAssocID="{6A53E7FC-3991-4EDB-8FEC-229282B32235}" presName="connectorText" presStyleLbl="sibTrans1D1" presStyleIdx="0" presStyleCnt="4"/>
      <dgm:spPr/>
    </dgm:pt>
    <dgm:pt modelId="{A5E5AD40-EDA8-4E21-A43A-2D422568B851}" type="pres">
      <dgm:prSet presAssocID="{B59B7EFF-9B9D-444F-B68B-13C1FE269F04}" presName="node" presStyleLbl="node1" presStyleIdx="1" presStyleCnt="5">
        <dgm:presLayoutVars>
          <dgm:bulletEnabled val="1"/>
        </dgm:presLayoutVars>
      </dgm:prSet>
      <dgm:spPr/>
    </dgm:pt>
    <dgm:pt modelId="{94254DDE-0054-40DD-BED0-8B386C400D09}" type="pres">
      <dgm:prSet presAssocID="{48542F43-1628-41B1-B025-26076BA153DC}" presName="sibTrans" presStyleLbl="sibTrans1D1" presStyleIdx="1" presStyleCnt="4"/>
      <dgm:spPr/>
    </dgm:pt>
    <dgm:pt modelId="{91DCD605-FA25-4AE5-BBC1-02EE72161CF3}" type="pres">
      <dgm:prSet presAssocID="{48542F43-1628-41B1-B025-26076BA153DC}" presName="connectorText" presStyleLbl="sibTrans1D1" presStyleIdx="1" presStyleCnt="4"/>
      <dgm:spPr/>
    </dgm:pt>
    <dgm:pt modelId="{CFB91A32-6AE4-4837-BC24-10FBA41203B5}" type="pres">
      <dgm:prSet presAssocID="{2E27344F-B61A-4FBC-8E90-E6A1508D7B9E}" presName="node" presStyleLbl="node1" presStyleIdx="2" presStyleCnt="5">
        <dgm:presLayoutVars>
          <dgm:bulletEnabled val="1"/>
        </dgm:presLayoutVars>
      </dgm:prSet>
      <dgm:spPr/>
    </dgm:pt>
    <dgm:pt modelId="{55E35118-0871-403E-9BD2-AF9DB2EC4112}" type="pres">
      <dgm:prSet presAssocID="{BBBD87AB-84B5-45E2-8BFB-4F0D0DA602DD}" presName="sibTrans" presStyleLbl="sibTrans1D1" presStyleIdx="2" presStyleCnt="4"/>
      <dgm:spPr/>
    </dgm:pt>
    <dgm:pt modelId="{5E55B519-D608-4956-8A9A-2B4C3EDCFC24}" type="pres">
      <dgm:prSet presAssocID="{BBBD87AB-84B5-45E2-8BFB-4F0D0DA602DD}" presName="connectorText" presStyleLbl="sibTrans1D1" presStyleIdx="2" presStyleCnt="4"/>
      <dgm:spPr/>
    </dgm:pt>
    <dgm:pt modelId="{71A73B12-DEAB-4E69-92F6-58874B6DDF81}" type="pres">
      <dgm:prSet presAssocID="{A7DB8BC7-F76C-4916-B222-4C5008DADFD5}" presName="node" presStyleLbl="node1" presStyleIdx="3" presStyleCnt="5">
        <dgm:presLayoutVars>
          <dgm:bulletEnabled val="1"/>
        </dgm:presLayoutVars>
      </dgm:prSet>
      <dgm:spPr/>
    </dgm:pt>
    <dgm:pt modelId="{E870F24F-DB45-4ECC-99E4-D926369938BF}" type="pres">
      <dgm:prSet presAssocID="{75279082-F276-4BA9-BD6E-CF2B01C503FE}" presName="sibTrans" presStyleLbl="sibTrans1D1" presStyleIdx="3" presStyleCnt="4"/>
      <dgm:spPr/>
    </dgm:pt>
    <dgm:pt modelId="{67CCB93C-73E1-4B22-A634-B0E9B65BA279}" type="pres">
      <dgm:prSet presAssocID="{75279082-F276-4BA9-BD6E-CF2B01C503FE}" presName="connectorText" presStyleLbl="sibTrans1D1" presStyleIdx="3" presStyleCnt="4"/>
      <dgm:spPr/>
    </dgm:pt>
    <dgm:pt modelId="{536FBC5B-6D9B-471D-A159-C07AE7FE4787}" type="pres">
      <dgm:prSet presAssocID="{C12A98CA-6621-4CC7-BC72-C9F2581951BA}" presName="node" presStyleLbl="node1" presStyleIdx="4" presStyleCnt="5">
        <dgm:presLayoutVars>
          <dgm:bulletEnabled val="1"/>
        </dgm:presLayoutVars>
      </dgm:prSet>
      <dgm:spPr/>
    </dgm:pt>
  </dgm:ptLst>
  <dgm:cxnLst>
    <dgm:cxn modelId="{EC1A5614-F782-4A0F-AF76-556894406D42}" type="presOf" srcId="{BBBD87AB-84B5-45E2-8BFB-4F0D0DA602DD}" destId="{5E55B519-D608-4956-8A9A-2B4C3EDCFC24}" srcOrd="1" destOrd="0" presId="urn:microsoft.com/office/officeart/2016/7/layout/RepeatingBendingProcessNew"/>
    <dgm:cxn modelId="{0BF3DB14-9FC4-4428-A648-6184F19814EE}" srcId="{91D7FBDC-AAD6-4AA9-8B38-FC553181D6F6}" destId="{C12A98CA-6621-4CC7-BC72-C9F2581951BA}" srcOrd="4" destOrd="0" parTransId="{AC708CAC-A23E-4468-8ADB-37CF7F940636}" sibTransId="{220716D9-A96C-4005-AB01-29E10B8F6E46}"/>
    <dgm:cxn modelId="{F123D425-445F-4230-9A00-0BA4C20C79F8}" type="presOf" srcId="{48542F43-1628-41B1-B025-26076BA153DC}" destId="{91DCD605-FA25-4AE5-BBC1-02EE72161CF3}" srcOrd="1" destOrd="0" presId="urn:microsoft.com/office/officeart/2016/7/layout/RepeatingBendingProcessNew"/>
    <dgm:cxn modelId="{63DE1435-7265-48AE-B3E6-412F276BFA2D}" type="presOf" srcId="{48542F43-1628-41B1-B025-26076BA153DC}" destId="{94254DDE-0054-40DD-BED0-8B386C400D09}" srcOrd="0" destOrd="0" presId="urn:microsoft.com/office/officeart/2016/7/layout/RepeatingBendingProcessNew"/>
    <dgm:cxn modelId="{83FD3839-1926-43F8-8346-54485D898A83}" type="presOf" srcId="{83F44439-8435-429B-9CC2-937F576FADBD}" destId="{370FBB13-9EA0-451E-BA37-556D6BD845C9}" srcOrd="0" destOrd="0" presId="urn:microsoft.com/office/officeart/2016/7/layout/RepeatingBendingProcessNew"/>
    <dgm:cxn modelId="{78C0D65D-38FE-4976-BBEC-F8C822592ABD}" type="presOf" srcId="{A7DB8BC7-F76C-4916-B222-4C5008DADFD5}" destId="{71A73B12-DEAB-4E69-92F6-58874B6DDF81}" srcOrd="0" destOrd="0" presId="urn:microsoft.com/office/officeart/2016/7/layout/RepeatingBendingProcessNew"/>
    <dgm:cxn modelId="{A8859662-757F-4F3E-8936-AB718BF0CD9F}" type="presOf" srcId="{6A53E7FC-3991-4EDB-8FEC-229282B32235}" destId="{AB8B8663-E3C2-48FA-AFEF-7F133556B62D}" srcOrd="1" destOrd="0" presId="urn:microsoft.com/office/officeart/2016/7/layout/RepeatingBendingProcessNew"/>
    <dgm:cxn modelId="{5F1EDF43-6347-4834-BDAA-7CAA7427F6F5}" type="presOf" srcId="{C12A98CA-6621-4CC7-BC72-C9F2581951BA}" destId="{536FBC5B-6D9B-471D-A159-C07AE7FE4787}" srcOrd="0" destOrd="0" presId="urn:microsoft.com/office/officeart/2016/7/layout/RepeatingBendingProcessNew"/>
    <dgm:cxn modelId="{A97BC852-7E96-42BE-920F-0944431D2AA2}" srcId="{91D7FBDC-AAD6-4AA9-8B38-FC553181D6F6}" destId="{83F44439-8435-429B-9CC2-937F576FADBD}" srcOrd="0" destOrd="0" parTransId="{CF776275-B147-428B-9510-B8A6BDA3B2B9}" sibTransId="{6A53E7FC-3991-4EDB-8FEC-229282B32235}"/>
    <dgm:cxn modelId="{49499A74-9270-4737-9911-68C602246EF1}" srcId="{91D7FBDC-AAD6-4AA9-8B38-FC553181D6F6}" destId="{A7DB8BC7-F76C-4916-B222-4C5008DADFD5}" srcOrd="3" destOrd="0" parTransId="{1794F538-C5CB-449F-B2F4-6805AD2A0773}" sibTransId="{75279082-F276-4BA9-BD6E-CF2B01C503FE}"/>
    <dgm:cxn modelId="{A070CD7A-643D-4BDC-BB90-CA47446688AB}" srcId="{91D7FBDC-AAD6-4AA9-8B38-FC553181D6F6}" destId="{B59B7EFF-9B9D-444F-B68B-13C1FE269F04}" srcOrd="1" destOrd="0" parTransId="{9BC75C94-2FF4-48D7-8288-CFDA39CB2372}" sibTransId="{48542F43-1628-41B1-B025-26076BA153DC}"/>
    <dgm:cxn modelId="{4C89DA8C-15D2-4C21-8E0F-EF1DB612A35E}" type="presOf" srcId="{2E27344F-B61A-4FBC-8E90-E6A1508D7B9E}" destId="{CFB91A32-6AE4-4837-BC24-10FBA41203B5}" srcOrd="0" destOrd="0" presId="urn:microsoft.com/office/officeart/2016/7/layout/RepeatingBendingProcessNew"/>
    <dgm:cxn modelId="{68668390-961F-4AB2-A72B-1B9DFFA1110D}" type="presOf" srcId="{75279082-F276-4BA9-BD6E-CF2B01C503FE}" destId="{E870F24F-DB45-4ECC-99E4-D926369938BF}" srcOrd="0" destOrd="0" presId="urn:microsoft.com/office/officeart/2016/7/layout/RepeatingBendingProcessNew"/>
    <dgm:cxn modelId="{FFE7A792-F236-4F38-8A48-7C5DC8437DE7}" type="presOf" srcId="{B59B7EFF-9B9D-444F-B68B-13C1FE269F04}" destId="{A5E5AD40-EDA8-4E21-A43A-2D422568B851}" srcOrd="0" destOrd="0" presId="urn:microsoft.com/office/officeart/2016/7/layout/RepeatingBendingProcessNew"/>
    <dgm:cxn modelId="{B3CBA093-B513-48B7-A352-B19EB1288B1F}" type="presOf" srcId="{6A53E7FC-3991-4EDB-8FEC-229282B32235}" destId="{4627538B-6E7F-41F5-824D-2675BDEE242A}" srcOrd="0" destOrd="0" presId="urn:microsoft.com/office/officeart/2016/7/layout/RepeatingBendingProcessNew"/>
    <dgm:cxn modelId="{2AAF7AB9-406A-4A9F-A908-4C6959C3316F}" type="presOf" srcId="{BBBD87AB-84B5-45E2-8BFB-4F0D0DA602DD}" destId="{55E35118-0871-403E-9BD2-AF9DB2EC4112}" srcOrd="0" destOrd="0" presId="urn:microsoft.com/office/officeart/2016/7/layout/RepeatingBendingProcessNew"/>
    <dgm:cxn modelId="{3FB254CD-FA84-491F-8901-E324B2739DE7}" type="presOf" srcId="{75279082-F276-4BA9-BD6E-CF2B01C503FE}" destId="{67CCB93C-73E1-4B22-A634-B0E9B65BA279}" srcOrd="1" destOrd="0" presId="urn:microsoft.com/office/officeart/2016/7/layout/RepeatingBendingProcessNew"/>
    <dgm:cxn modelId="{2629B9DC-9496-4DAD-9C79-752B81BCF87C}" srcId="{91D7FBDC-AAD6-4AA9-8B38-FC553181D6F6}" destId="{2E27344F-B61A-4FBC-8E90-E6A1508D7B9E}" srcOrd="2" destOrd="0" parTransId="{3CFBE482-1B12-4AB9-9239-E103CF0F005E}" sibTransId="{BBBD87AB-84B5-45E2-8BFB-4F0D0DA602DD}"/>
    <dgm:cxn modelId="{07B9D1E3-21DD-4B1B-9635-ED5073D23F08}" type="presOf" srcId="{91D7FBDC-AAD6-4AA9-8B38-FC553181D6F6}" destId="{3CC9DE4F-2DB4-4DC7-AAD8-CF99A1436236}" srcOrd="0" destOrd="0" presId="urn:microsoft.com/office/officeart/2016/7/layout/RepeatingBendingProcessNew"/>
    <dgm:cxn modelId="{2874D98B-BA1C-4C6D-8E89-D7FFEDD766EB}" type="presParOf" srcId="{3CC9DE4F-2DB4-4DC7-AAD8-CF99A1436236}" destId="{370FBB13-9EA0-451E-BA37-556D6BD845C9}" srcOrd="0" destOrd="0" presId="urn:microsoft.com/office/officeart/2016/7/layout/RepeatingBendingProcessNew"/>
    <dgm:cxn modelId="{DB57289A-51EE-4839-B9C3-FC5D6E004FB1}" type="presParOf" srcId="{3CC9DE4F-2DB4-4DC7-AAD8-CF99A1436236}" destId="{4627538B-6E7F-41F5-824D-2675BDEE242A}" srcOrd="1" destOrd="0" presId="urn:microsoft.com/office/officeart/2016/7/layout/RepeatingBendingProcessNew"/>
    <dgm:cxn modelId="{3CEC7844-BB1F-4A11-A65E-9762410FCF71}" type="presParOf" srcId="{4627538B-6E7F-41F5-824D-2675BDEE242A}" destId="{AB8B8663-E3C2-48FA-AFEF-7F133556B62D}" srcOrd="0" destOrd="0" presId="urn:microsoft.com/office/officeart/2016/7/layout/RepeatingBendingProcessNew"/>
    <dgm:cxn modelId="{AFFB613F-D434-40BF-ABA1-E0BF0A16A65A}" type="presParOf" srcId="{3CC9DE4F-2DB4-4DC7-AAD8-CF99A1436236}" destId="{A5E5AD40-EDA8-4E21-A43A-2D422568B851}" srcOrd="2" destOrd="0" presId="urn:microsoft.com/office/officeart/2016/7/layout/RepeatingBendingProcessNew"/>
    <dgm:cxn modelId="{6426EB92-883B-41C4-B8F1-F96E827C34D3}" type="presParOf" srcId="{3CC9DE4F-2DB4-4DC7-AAD8-CF99A1436236}" destId="{94254DDE-0054-40DD-BED0-8B386C400D09}" srcOrd="3" destOrd="0" presId="urn:microsoft.com/office/officeart/2016/7/layout/RepeatingBendingProcessNew"/>
    <dgm:cxn modelId="{9DA959BF-8F52-43E9-A1EB-447202D3C221}" type="presParOf" srcId="{94254DDE-0054-40DD-BED0-8B386C400D09}" destId="{91DCD605-FA25-4AE5-BBC1-02EE72161CF3}" srcOrd="0" destOrd="0" presId="urn:microsoft.com/office/officeart/2016/7/layout/RepeatingBendingProcessNew"/>
    <dgm:cxn modelId="{72C206FD-DEB4-4BB6-88B0-F58952F6A323}" type="presParOf" srcId="{3CC9DE4F-2DB4-4DC7-AAD8-CF99A1436236}" destId="{CFB91A32-6AE4-4837-BC24-10FBA41203B5}" srcOrd="4" destOrd="0" presId="urn:microsoft.com/office/officeart/2016/7/layout/RepeatingBendingProcessNew"/>
    <dgm:cxn modelId="{1A4C1E42-D9EA-4B67-86FC-4B3C3C5E3239}" type="presParOf" srcId="{3CC9DE4F-2DB4-4DC7-AAD8-CF99A1436236}" destId="{55E35118-0871-403E-9BD2-AF9DB2EC4112}" srcOrd="5" destOrd="0" presId="urn:microsoft.com/office/officeart/2016/7/layout/RepeatingBendingProcessNew"/>
    <dgm:cxn modelId="{B4BF32EB-FED4-4959-B968-AFF6C33FB289}" type="presParOf" srcId="{55E35118-0871-403E-9BD2-AF9DB2EC4112}" destId="{5E55B519-D608-4956-8A9A-2B4C3EDCFC24}" srcOrd="0" destOrd="0" presId="urn:microsoft.com/office/officeart/2016/7/layout/RepeatingBendingProcessNew"/>
    <dgm:cxn modelId="{6288509D-26F7-40EF-AD85-5278127A73E5}" type="presParOf" srcId="{3CC9DE4F-2DB4-4DC7-AAD8-CF99A1436236}" destId="{71A73B12-DEAB-4E69-92F6-58874B6DDF81}" srcOrd="6" destOrd="0" presId="urn:microsoft.com/office/officeart/2016/7/layout/RepeatingBendingProcessNew"/>
    <dgm:cxn modelId="{A7D3E2FA-D629-4619-9C4F-B79483AF5CD2}" type="presParOf" srcId="{3CC9DE4F-2DB4-4DC7-AAD8-CF99A1436236}" destId="{E870F24F-DB45-4ECC-99E4-D926369938BF}" srcOrd="7" destOrd="0" presId="urn:microsoft.com/office/officeart/2016/7/layout/RepeatingBendingProcessNew"/>
    <dgm:cxn modelId="{A420E475-C8D4-441B-91DD-6A0CC12D0A29}" type="presParOf" srcId="{E870F24F-DB45-4ECC-99E4-D926369938BF}" destId="{67CCB93C-73E1-4B22-A634-B0E9B65BA279}" srcOrd="0" destOrd="0" presId="urn:microsoft.com/office/officeart/2016/7/layout/RepeatingBendingProcessNew"/>
    <dgm:cxn modelId="{346CB09E-08F9-4FAB-ACA8-9FA18C82F0BC}" type="presParOf" srcId="{3CC9DE4F-2DB4-4DC7-AAD8-CF99A1436236}" destId="{536FBC5B-6D9B-471D-A159-C07AE7FE4787}" srcOrd="8"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9EDACE-E81C-4653-BFF1-63418B6EA98B}" type="doc">
      <dgm:prSet loTypeId="urn:microsoft.com/office/officeart/2005/8/layout/venn2" loCatId="relationship"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0F21899E-8375-4A64-BBCE-8437CC591B7E}">
      <dgm:prSet phldrT="[Text]"/>
      <dgm:spPr>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6CFC6B71-CA57-4B50-8D81-888E1DD2E40E}" type="sibTrans" cxnId="{F0A233D1-B2A4-496B-8B6C-658EA2811BFE}">
      <dgm:prSet/>
      <dgm:spPr/>
      <dgm:t>
        <a:bodyPr/>
        <a:lstStyle/>
        <a:p>
          <a:endParaRPr lang="en-US"/>
        </a:p>
      </dgm:t>
    </dgm:pt>
    <dgm:pt modelId="{B3BF502C-3EAD-4CAE-9138-A3252D094684}" type="parTrans" cxnId="{F0A233D1-B2A4-496B-8B6C-658EA2811BFE}">
      <dgm:prSet/>
      <dgm:spPr/>
      <dgm:t>
        <a:bodyPr/>
        <a:lstStyle/>
        <a:p>
          <a:endParaRPr lang="en-US"/>
        </a:p>
      </dgm:t>
    </dgm:pt>
    <dgm:pt modelId="{CF3361E2-27CA-4AB2-A8CB-4790BF046229}">
      <dgm:prSet phldrT="[Text]"/>
      <dgm:spPr>
        <a:solidFill>
          <a:schemeClr val="accent1">
            <a:lumMod val="40000"/>
            <a:lumOff val="60000"/>
          </a:schemeClr>
        </a:solidFill>
        <a:ln>
          <a:noFill/>
        </a:ln>
        <a:effectLst>
          <a:outerShdw blurRad="44450" dist="27940" dir="5400000" algn="ctr">
            <a:srgbClr val="000000">
              <a:alpha val="32000"/>
            </a:srgbClr>
          </a:outerShdw>
        </a:effectLst>
        <a:sp3d>
          <a:bevelT w="190500" h="38100"/>
        </a:sp3d>
      </dgm:spPr>
      <dgm:t>
        <a:bodyPr/>
        <a:lstStyle/>
        <a:p>
          <a:endParaRPr lang="en-US" dirty="0"/>
        </a:p>
      </dgm:t>
    </dgm:pt>
    <dgm:pt modelId="{F7BFCE39-3306-4A17-BEFA-604238F51BBD}" type="sibTrans" cxnId="{38D486ED-7CDA-4EF4-84DE-32A80931D77A}">
      <dgm:prSet/>
      <dgm:spPr/>
      <dgm:t>
        <a:bodyPr/>
        <a:lstStyle/>
        <a:p>
          <a:endParaRPr lang="en-US"/>
        </a:p>
      </dgm:t>
    </dgm:pt>
    <dgm:pt modelId="{3AFFAD94-772D-4EF0-976B-A6604EBA6E30}" type="parTrans" cxnId="{38D486ED-7CDA-4EF4-84DE-32A80931D77A}">
      <dgm:prSet/>
      <dgm:spPr/>
      <dgm:t>
        <a:bodyPr/>
        <a:lstStyle/>
        <a:p>
          <a:endParaRPr lang="en-US"/>
        </a:p>
      </dgm:t>
    </dgm:pt>
    <dgm:pt modelId="{0EDFE00C-4C9B-4357-AD3F-A5AAAE7624E1}">
      <dgm:prSet phldrT="[Text]"/>
      <dgm:spPr>
        <a:solidFill>
          <a:schemeClr val="accent1">
            <a:lumMod val="20000"/>
            <a:lumOff val="80000"/>
          </a:schemeClr>
        </a:solidFill>
        <a:ln>
          <a:noFill/>
        </a:ln>
        <a:effectLst>
          <a:outerShdw blurRad="44450" dist="27940" dir="5400000" algn="ctr">
            <a:srgbClr val="000000">
              <a:alpha val="32000"/>
            </a:srgbClr>
          </a:outerShdw>
        </a:effectLst>
        <a:sp3d>
          <a:bevelT w="190500" h="38100"/>
        </a:sp3d>
      </dgm:spPr>
      <dgm:t>
        <a:bodyPr/>
        <a:lstStyle/>
        <a:p>
          <a:endParaRPr lang="en-US" dirty="0"/>
        </a:p>
      </dgm:t>
    </dgm:pt>
    <dgm:pt modelId="{BAB1CB95-9EE2-478D-A8B5-B4756CE4317C}" type="sibTrans" cxnId="{F3980E46-78C2-4C73-9690-4635B34119D2}">
      <dgm:prSet/>
      <dgm:spPr/>
      <dgm:t>
        <a:bodyPr/>
        <a:lstStyle/>
        <a:p>
          <a:endParaRPr lang="en-US"/>
        </a:p>
      </dgm:t>
    </dgm:pt>
    <dgm:pt modelId="{2192C05B-8ABB-47EF-BDC6-13D858F96478}" type="parTrans" cxnId="{F3980E46-78C2-4C73-9690-4635B34119D2}">
      <dgm:prSet/>
      <dgm:spPr/>
      <dgm:t>
        <a:bodyPr/>
        <a:lstStyle/>
        <a:p>
          <a:endParaRPr lang="en-US"/>
        </a:p>
      </dgm:t>
    </dgm:pt>
    <dgm:pt modelId="{975F8941-F453-4634-83B7-AF8509F51832}" type="pres">
      <dgm:prSet presAssocID="{BD9EDACE-E81C-4653-BFF1-63418B6EA98B}" presName="Name0" presStyleCnt="0">
        <dgm:presLayoutVars>
          <dgm:chMax val="7"/>
          <dgm:resizeHandles val="exact"/>
        </dgm:presLayoutVars>
      </dgm:prSet>
      <dgm:spPr/>
    </dgm:pt>
    <dgm:pt modelId="{ACCEDE48-8B44-49E1-B674-543007FA5088}" type="pres">
      <dgm:prSet presAssocID="{BD9EDACE-E81C-4653-BFF1-63418B6EA98B}" presName="comp1" presStyleCnt="0"/>
      <dgm:spPr>
        <a:ln>
          <a:noFill/>
        </a:ln>
        <a:effectLst>
          <a:outerShdw blurRad="44450" dist="27940" dir="5400000" algn="ctr">
            <a:srgbClr val="000000">
              <a:alpha val="32000"/>
            </a:srgbClr>
          </a:outerShdw>
        </a:effectLst>
        <a:sp3d>
          <a:bevelT w="190500" h="38100"/>
        </a:sp3d>
      </dgm:spPr>
    </dgm:pt>
    <dgm:pt modelId="{2690BAC5-05FA-46A1-BF79-963E16DF74E2}" type="pres">
      <dgm:prSet presAssocID="{BD9EDACE-E81C-4653-BFF1-63418B6EA98B}" presName="circle1" presStyleLbl="node1" presStyleIdx="0" presStyleCnt="3"/>
      <dgm:spPr/>
    </dgm:pt>
    <dgm:pt modelId="{C2972AB5-EB61-4682-AEAA-5718AE84C331}" type="pres">
      <dgm:prSet presAssocID="{BD9EDACE-E81C-4653-BFF1-63418B6EA98B}" presName="c1text" presStyleLbl="node1" presStyleIdx="0" presStyleCnt="3">
        <dgm:presLayoutVars>
          <dgm:bulletEnabled val="1"/>
        </dgm:presLayoutVars>
      </dgm:prSet>
      <dgm:spPr/>
    </dgm:pt>
    <dgm:pt modelId="{F41B7A84-159A-43DC-8B98-CDF313B3C4C4}" type="pres">
      <dgm:prSet presAssocID="{BD9EDACE-E81C-4653-BFF1-63418B6EA98B}" presName="comp2" presStyleCnt="0"/>
      <dgm:spPr>
        <a:ln>
          <a:noFill/>
        </a:ln>
        <a:effectLst>
          <a:outerShdw blurRad="44450" dist="27940" dir="5400000" algn="ctr">
            <a:srgbClr val="000000">
              <a:alpha val="32000"/>
            </a:srgbClr>
          </a:outerShdw>
        </a:effectLst>
        <a:sp3d>
          <a:bevelT w="190500" h="38100"/>
        </a:sp3d>
      </dgm:spPr>
    </dgm:pt>
    <dgm:pt modelId="{9CBC9795-6FC1-43AF-AC2E-555ED03AAE74}" type="pres">
      <dgm:prSet presAssocID="{BD9EDACE-E81C-4653-BFF1-63418B6EA98B}" presName="circle2" presStyleLbl="node1" presStyleIdx="1" presStyleCnt="3"/>
      <dgm:spPr/>
    </dgm:pt>
    <dgm:pt modelId="{CBAD0770-63CC-46A9-B130-1F9D1AC8C170}" type="pres">
      <dgm:prSet presAssocID="{BD9EDACE-E81C-4653-BFF1-63418B6EA98B}" presName="c2text" presStyleLbl="node1" presStyleIdx="1" presStyleCnt="3">
        <dgm:presLayoutVars>
          <dgm:bulletEnabled val="1"/>
        </dgm:presLayoutVars>
      </dgm:prSet>
      <dgm:spPr/>
    </dgm:pt>
    <dgm:pt modelId="{CEC37FE6-2BB8-4F0A-82C9-8A3B8DD7E22A}" type="pres">
      <dgm:prSet presAssocID="{BD9EDACE-E81C-4653-BFF1-63418B6EA98B}" presName="comp3" presStyleCnt="0"/>
      <dgm:spPr>
        <a:ln>
          <a:noFill/>
        </a:ln>
        <a:effectLst>
          <a:outerShdw blurRad="44450" dist="27940" dir="5400000" algn="ctr">
            <a:srgbClr val="000000">
              <a:alpha val="32000"/>
            </a:srgbClr>
          </a:outerShdw>
        </a:effectLst>
        <a:sp3d>
          <a:bevelT w="190500" h="38100"/>
        </a:sp3d>
      </dgm:spPr>
    </dgm:pt>
    <dgm:pt modelId="{64F28E5E-B5AF-457E-BDFF-FF1C45762FF3}" type="pres">
      <dgm:prSet presAssocID="{BD9EDACE-E81C-4653-BFF1-63418B6EA98B}" presName="circle3" presStyleLbl="node1" presStyleIdx="2" presStyleCnt="3" custLinFactNeighborX="-1836" custLinFactNeighborY="-3190"/>
      <dgm:spPr/>
    </dgm:pt>
    <dgm:pt modelId="{B5FA88A6-68BF-4117-BC39-2E732ADD03B9}" type="pres">
      <dgm:prSet presAssocID="{BD9EDACE-E81C-4653-BFF1-63418B6EA98B}" presName="c3text" presStyleLbl="node1" presStyleIdx="2" presStyleCnt="3">
        <dgm:presLayoutVars>
          <dgm:bulletEnabled val="1"/>
        </dgm:presLayoutVars>
      </dgm:prSet>
      <dgm:spPr/>
    </dgm:pt>
  </dgm:ptLst>
  <dgm:cxnLst>
    <dgm:cxn modelId="{BE2FA10D-EEC1-469B-B92E-F884F64BB80E}" type="presOf" srcId="{CF3361E2-27CA-4AB2-A8CB-4790BF046229}" destId="{CBAD0770-63CC-46A9-B130-1F9D1AC8C170}" srcOrd="1" destOrd="0" presId="urn:microsoft.com/office/officeart/2005/8/layout/venn2"/>
    <dgm:cxn modelId="{0EB5922D-2426-4CA8-9131-B621CB9DADD4}" type="presOf" srcId="{0EDFE00C-4C9B-4357-AD3F-A5AAAE7624E1}" destId="{C2972AB5-EB61-4682-AEAA-5718AE84C331}" srcOrd="1" destOrd="0" presId="urn:microsoft.com/office/officeart/2005/8/layout/venn2"/>
    <dgm:cxn modelId="{DE1D742F-A38C-482D-B3C7-58E1837DCF53}" type="presOf" srcId="{0EDFE00C-4C9B-4357-AD3F-A5AAAE7624E1}" destId="{2690BAC5-05FA-46A1-BF79-963E16DF74E2}" srcOrd="0" destOrd="0" presId="urn:microsoft.com/office/officeart/2005/8/layout/venn2"/>
    <dgm:cxn modelId="{B0906D42-BFA6-481C-92F3-7AF064041499}" type="presOf" srcId="{CF3361E2-27CA-4AB2-A8CB-4790BF046229}" destId="{9CBC9795-6FC1-43AF-AC2E-555ED03AAE74}" srcOrd="0" destOrd="0" presId="urn:microsoft.com/office/officeart/2005/8/layout/venn2"/>
    <dgm:cxn modelId="{F3980E46-78C2-4C73-9690-4635B34119D2}" srcId="{BD9EDACE-E81C-4653-BFF1-63418B6EA98B}" destId="{0EDFE00C-4C9B-4357-AD3F-A5AAAE7624E1}" srcOrd="0" destOrd="0" parTransId="{2192C05B-8ABB-47EF-BDC6-13D858F96478}" sibTransId="{BAB1CB95-9EE2-478D-A8B5-B4756CE4317C}"/>
    <dgm:cxn modelId="{217A53CF-8ABE-481F-8A01-C7EBF7375B6B}" type="presOf" srcId="{0F21899E-8375-4A64-BBCE-8437CC591B7E}" destId="{64F28E5E-B5AF-457E-BDFF-FF1C45762FF3}" srcOrd="0" destOrd="0" presId="urn:microsoft.com/office/officeart/2005/8/layout/venn2"/>
    <dgm:cxn modelId="{F0A233D1-B2A4-496B-8B6C-658EA2811BFE}" srcId="{BD9EDACE-E81C-4653-BFF1-63418B6EA98B}" destId="{0F21899E-8375-4A64-BBCE-8437CC591B7E}" srcOrd="2" destOrd="0" parTransId="{B3BF502C-3EAD-4CAE-9138-A3252D094684}" sibTransId="{6CFC6B71-CA57-4B50-8D81-888E1DD2E40E}"/>
    <dgm:cxn modelId="{BF22B9D4-8138-4791-9710-8D8C8F491FF3}" type="presOf" srcId="{BD9EDACE-E81C-4653-BFF1-63418B6EA98B}" destId="{975F8941-F453-4634-83B7-AF8509F51832}" srcOrd="0" destOrd="0" presId="urn:microsoft.com/office/officeart/2005/8/layout/venn2"/>
    <dgm:cxn modelId="{38D486ED-7CDA-4EF4-84DE-32A80931D77A}" srcId="{BD9EDACE-E81C-4653-BFF1-63418B6EA98B}" destId="{CF3361E2-27CA-4AB2-A8CB-4790BF046229}" srcOrd="1" destOrd="0" parTransId="{3AFFAD94-772D-4EF0-976B-A6604EBA6E30}" sibTransId="{F7BFCE39-3306-4A17-BEFA-604238F51BBD}"/>
    <dgm:cxn modelId="{6CB952EE-BA09-4F4A-8779-496B9B8D3C49}" type="presOf" srcId="{0F21899E-8375-4A64-BBCE-8437CC591B7E}" destId="{B5FA88A6-68BF-4117-BC39-2E732ADD03B9}" srcOrd="1" destOrd="0" presId="urn:microsoft.com/office/officeart/2005/8/layout/venn2"/>
    <dgm:cxn modelId="{3A06FF4A-24C7-4B1B-AC01-CC83D97B600A}" type="presParOf" srcId="{975F8941-F453-4634-83B7-AF8509F51832}" destId="{ACCEDE48-8B44-49E1-B674-543007FA5088}" srcOrd="0" destOrd="0" presId="urn:microsoft.com/office/officeart/2005/8/layout/venn2"/>
    <dgm:cxn modelId="{7714438E-5F71-4E0B-BCDB-4691333700E9}" type="presParOf" srcId="{ACCEDE48-8B44-49E1-B674-543007FA5088}" destId="{2690BAC5-05FA-46A1-BF79-963E16DF74E2}" srcOrd="0" destOrd="0" presId="urn:microsoft.com/office/officeart/2005/8/layout/venn2"/>
    <dgm:cxn modelId="{917A1150-3947-4A0B-8805-4FF083A7384D}" type="presParOf" srcId="{ACCEDE48-8B44-49E1-B674-543007FA5088}" destId="{C2972AB5-EB61-4682-AEAA-5718AE84C331}" srcOrd="1" destOrd="0" presId="urn:microsoft.com/office/officeart/2005/8/layout/venn2"/>
    <dgm:cxn modelId="{CB3F81D0-1169-4DED-B7F5-6602F75DBBB4}" type="presParOf" srcId="{975F8941-F453-4634-83B7-AF8509F51832}" destId="{F41B7A84-159A-43DC-8B98-CDF313B3C4C4}" srcOrd="1" destOrd="0" presId="urn:microsoft.com/office/officeart/2005/8/layout/venn2"/>
    <dgm:cxn modelId="{33E75872-1A68-42B0-9F9A-E29E438E6006}" type="presParOf" srcId="{F41B7A84-159A-43DC-8B98-CDF313B3C4C4}" destId="{9CBC9795-6FC1-43AF-AC2E-555ED03AAE74}" srcOrd="0" destOrd="0" presId="urn:microsoft.com/office/officeart/2005/8/layout/venn2"/>
    <dgm:cxn modelId="{F2253638-1ED5-452E-ABE3-BC33373A2E5C}" type="presParOf" srcId="{F41B7A84-159A-43DC-8B98-CDF313B3C4C4}" destId="{CBAD0770-63CC-46A9-B130-1F9D1AC8C170}" srcOrd="1" destOrd="0" presId="urn:microsoft.com/office/officeart/2005/8/layout/venn2"/>
    <dgm:cxn modelId="{4774BC2E-A80A-4603-A115-CBA70847D247}" type="presParOf" srcId="{975F8941-F453-4634-83B7-AF8509F51832}" destId="{CEC37FE6-2BB8-4F0A-82C9-8A3B8DD7E22A}" srcOrd="2" destOrd="0" presId="urn:microsoft.com/office/officeart/2005/8/layout/venn2"/>
    <dgm:cxn modelId="{5DEF4F9A-6889-4D8F-B317-48BD7280AC06}" type="presParOf" srcId="{CEC37FE6-2BB8-4F0A-82C9-8A3B8DD7E22A}" destId="{64F28E5E-B5AF-457E-BDFF-FF1C45762FF3}" srcOrd="0" destOrd="0" presId="urn:microsoft.com/office/officeart/2005/8/layout/venn2"/>
    <dgm:cxn modelId="{E8C2AC39-CABE-496E-AACE-66C4EECDFC24}" type="presParOf" srcId="{CEC37FE6-2BB8-4F0A-82C9-8A3B8DD7E22A}" destId="{B5FA88A6-68BF-4117-BC39-2E732ADD03B9}"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640587-AE0D-4893-83EF-DE4AB59B80F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6A619CC-0270-47F4-96F8-9C6F22703979}">
      <dgm:prSet/>
      <dgm:spPr>
        <a:solidFill>
          <a:schemeClr val="accent6">
            <a:lumMod val="50000"/>
          </a:schemeClr>
        </a:solidFill>
      </dgm:spPr>
      <dgm:t>
        <a:bodyPr/>
        <a:lstStyle/>
        <a:p>
          <a:r>
            <a:rPr lang="en-US" dirty="0"/>
            <a:t>Unit cost= </a:t>
          </a:r>
          <a:r>
            <a:rPr lang="en-US" b="1" dirty="0"/>
            <a:t>GH₵ 155.00           </a:t>
          </a:r>
          <a:endParaRPr lang="en-US" dirty="0"/>
        </a:p>
      </dgm:t>
    </dgm:pt>
    <dgm:pt modelId="{DC8660D4-B73C-46F6-8B4C-BB56A91A58A0}" type="parTrans" cxnId="{FD2C369D-745D-4785-8460-E4DE9E182DB6}">
      <dgm:prSet/>
      <dgm:spPr/>
      <dgm:t>
        <a:bodyPr/>
        <a:lstStyle/>
        <a:p>
          <a:endParaRPr lang="en-US"/>
        </a:p>
      </dgm:t>
    </dgm:pt>
    <dgm:pt modelId="{FEBC7F23-577A-4E0F-8670-46A68AAE117F}" type="sibTrans" cxnId="{FD2C369D-745D-4785-8460-E4DE9E182DB6}">
      <dgm:prSet/>
      <dgm:spPr/>
      <dgm:t>
        <a:bodyPr/>
        <a:lstStyle/>
        <a:p>
          <a:endParaRPr lang="en-US"/>
        </a:p>
      </dgm:t>
    </dgm:pt>
    <dgm:pt modelId="{363DD792-2D64-4F99-B5E7-780E4AC100D9}">
      <dgm:prSet/>
      <dgm:spPr>
        <a:solidFill>
          <a:schemeClr val="accent6">
            <a:lumMod val="50000"/>
          </a:schemeClr>
        </a:solidFill>
      </dgm:spPr>
      <dgm:t>
        <a:bodyPr/>
        <a:lstStyle/>
        <a:p>
          <a:r>
            <a:rPr lang="en-US" dirty="0"/>
            <a:t>Unit wholesale Price  = </a:t>
          </a:r>
          <a:r>
            <a:rPr lang="en-US" b="1" dirty="0"/>
            <a:t>GH₵ 230.00 </a:t>
          </a:r>
          <a:endParaRPr lang="en-US" dirty="0"/>
        </a:p>
      </dgm:t>
    </dgm:pt>
    <dgm:pt modelId="{A7299132-BD51-4A31-97B3-FAB697D742D1}" type="parTrans" cxnId="{55012841-B484-4F44-8FBF-F7A24B685C12}">
      <dgm:prSet/>
      <dgm:spPr/>
      <dgm:t>
        <a:bodyPr/>
        <a:lstStyle/>
        <a:p>
          <a:endParaRPr lang="en-US"/>
        </a:p>
      </dgm:t>
    </dgm:pt>
    <dgm:pt modelId="{603A051F-9B25-4DC3-8BED-7D68C544E380}" type="sibTrans" cxnId="{55012841-B484-4F44-8FBF-F7A24B685C12}">
      <dgm:prSet/>
      <dgm:spPr/>
      <dgm:t>
        <a:bodyPr/>
        <a:lstStyle/>
        <a:p>
          <a:endParaRPr lang="en-US"/>
        </a:p>
      </dgm:t>
    </dgm:pt>
    <dgm:pt modelId="{C24A17E4-271F-4432-8D1C-001866E35CC2}">
      <dgm:prSet/>
      <dgm:spPr>
        <a:solidFill>
          <a:schemeClr val="accent6">
            <a:lumMod val="50000"/>
          </a:schemeClr>
        </a:solidFill>
      </dgm:spPr>
      <dgm:t>
        <a:bodyPr/>
        <a:lstStyle/>
        <a:p>
          <a:r>
            <a:rPr lang="en-US" dirty="0"/>
            <a:t>Unit retail price  =</a:t>
          </a:r>
          <a:r>
            <a:rPr lang="en-US" b="1" dirty="0"/>
            <a:t>GH₵ 235.00 </a:t>
          </a:r>
          <a:r>
            <a:rPr lang="en-US" dirty="0"/>
            <a:t> </a:t>
          </a:r>
        </a:p>
      </dgm:t>
    </dgm:pt>
    <dgm:pt modelId="{191BEF03-A565-4375-8878-09993826922A}" type="parTrans" cxnId="{B4482689-65B6-420E-9CD6-AC2210DD98B0}">
      <dgm:prSet/>
      <dgm:spPr/>
      <dgm:t>
        <a:bodyPr/>
        <a:lstStyle/>
        <a:p>
          <a:endParaRPr lang="en-US"/>
        </a:p>
      </dgm:t>
    </dgm:pt>
    <dgm:pt modelId="{F3C306D0-1812-4360-9F3B-528BEB79008D}" type="sibTrans" cxnId="{B4482689-65B6-420E-9CD6-AC2210DD98B0}">
      <dgm:prSet/>
      <dgm:spPr/>
      <dgm:t>
        <a:bodyPr/>
        <a:lstStyle/>
        <a:p>
          <a:endParaRPr lang="en-US"/>
        </a:p>
      </dgm:t>
    </dgm:pt>
    <dgm:pt modelId="{1474BFA7-91D2-4F2D-BB45-EF3AF750B86F}">
      <dgm:prSet/>
      <dgm:spPr>
        <a:solidFill>
          <a:schemeClr val="accent6">
            <a:lumMod val="50000"/>
          </a:schemeClr>
        </a:solidFill>
      </dgm:spPr>
      <dgm:t>
        <a:bodyPr/>
        <a:lstStyle/>
        <a:p>
          <a:r>
            <a:rPr lang="en-US"/>
            <a:t>Wholesale Profit Margin: GH₵ 75.00 or 32.61%</a:t>
          </a:r>
        </a:p>
      </dgm:t>
    </dgm:pt>
    <dgm:pt modelId="{118388BE-C7F1-4F90-AA9C-0964E3B2D391}" type="parTrans" cxnId="{9C1D7970-D27A-43D7-A78B-C04B463ECADE}">
      <dgm:prSet/>
      <dgm:spPr/>
      <dgm:t>
        <a:bodyPr/>
        <a:lstStyle/>
        <a:p>
          <a:endParaRPr lang="en-US"/>
        </a:p>
      </dgm:t>
    </dgm:pt>
    <dgm:pt modelId="{DF6D08C1-FC21-4010-8277-3E3D3D70428C}" type="sibTrans" cxnId="{9C1D7970-D27A-43D7-A78B-C04B463ECADE}">
      <dgm:prSet/>
      <dgm:spPr/>
      <dgm:t>
        <a:bodyPr/>
        <a:lstStyle/>
        <a:p>
          <a:endParaRPr lang="en-US"/>
        </a:p>
      </dgm:t>
    </dgm:pt>
    <dgm:pt modelId="{D88BBB37-A1D2-49D7-BD4D-22F59A096C0A}">
      <dgm:prSet/>
      <dgm:spPr>
        <a:solidFill>
          <a:schemeClr val="accent6">
            <a:lumMod val="50000"/>
          </a:schemeClr>
        </a:solidFill>
      </dgm:spPr>
      <dgm:t>
        <a:bodyPr/>
        <a:lstStyle/>
        <a:p>
          <a:r>
            <a:rPr lang="en-US" dirty="0"/>
            <a:t>Retail Profit Margin: GH₵ 80.00 or 34.04%</a:t>
          </a:r>
        </a:p>
      </dgm:t>
    </dgm:pt>
    <dgm:pt modelId="{78149756-E172-488C-B406-86082A57689E}" type="parTrans" cxnId="{6D172AD0-478D-436B-9908-66F0F6A283F0}">
      <dgm:prSet/>
      <dgm:spPr/>
      <dgm:t>
        <a:bodyPr/>
        <a:lstStyle/>
        <a:p>
          <a:endParaRPr lang="en-US"/>
        </a:p>
      </dgm:t>
    </dgm:pt>
    <dgm:pt modelId="{4C776CAC-94A6-417C-8B43-9CC1FA9F9EB2}" type="sibTrans" cxnId="{6D172AD0-478D-436B-9908-66F0F6A283F0}">
      <dgm:prSet/>
      <dgm:spPr/>
      <dgm:t>
        <a:bodyPr/>
        <a:lstStyle/>
        <a:p>
          <a:endParaRPr lang="en-US"/>
        </a:p>
      </dgm:t>
    </dgm:pt>
    <dgm:pt modelId="{35814587-4580-4770-A2A6-36C929E2CCA1}" type="pres">
      <dgm:prSet presAssocID="{BB640587-AE0D-4893-83EF-DE4AB59B80FE}" presName="diagram" presStyleCnt="0">
        <dgm:presLayoutVars>
          <dgm:dir/>
          <dgm:resizeHandles val="exact"/>
        </dgm:presLayoutVars>
      </dgm:prSet>
      <dgm:spPr/>
    </dgm:pt>
    <dgm:pt modelId="{9A374BC9-C93B-4B57-B02B-0B6F057E1D2E}" type="pres">
      <dgm:prSet presAssocID="{C6A619CC-0270-47F4-96F8-9C6F22703979}" presName="node" presStyleLbl="node1" presStyleIdx="0" presStyleCnt="5">
        <dgm:presLayoutVars>
          <dgm:bulletEnabled val="1"/>
        </dgm:presLayoutVars>
      </dgm:prSet>
      <dgm:spPr/>
    </dgm:pt>
    <dgm:pt modelId="{5AC38032-6724-4396-AF28-9F0FDA850FF5}" type="pres">
      <dgm:prSet presAssocID="{FEBC7F23-577A-4E0F-8670-46A68AAE117F}" presName="sibTrans" presStyleCnt="0"/>
      <dgm:spPr/>
    </dgm:pt>
    <dgm:pt modelId="{827CB473-7F35-441F-9228-E29A2D5392F2}" type="pres">
      <dgm:prSet presAssocID="{363DD792-2D64-4F99-B5E7-780E4AC100D9}" presName="node" presStyleLbl="node1" presStyleIdx="1" presStyleCnt="5">
        <dgm:presLayoutVars>
          <dgm:bulletEnabled val="1"/>
        </dgm:presLayoutVars>
      </dgm:prSet>
      <dgm:spPr/>
    </dgm:pt>
    <dgm:pt modelId="{C7EB47C2-8BD5-4157-A3F6-B9B88B5D0629}" type="pres">
      <dgm:prSet presAssocID="{603A051F-9B25-4DC3-8BED-7D68C544E380}" presName="sibTrans" presStyleCnt="0"/>
      <dgm:spPr/>
    </dgm:pt>
    <dgm:pt modelId="{A1038AD0-28A4-422F-8305-4623E5196460}" type="pres">
      <dgm:prSet presAssocID="{C24A17E4-271F-4432-8D1C-001866E35CC2}" presName="node" presStyleLbl="node1" presStyleIdx="2" presStyleCnt="5" custLinFactX="-54242" custLinFactY="24477" custLinFactNeighborX="-100000" custLinFactNeighborY="100000">
        <dgm:presLayoutVars>
          <dgm:bulletEnabled val="1"/>
        </dgm:presLayoutVars>
      </dgm:prSet>
      <dgm:spPr/>
    </dgm:pt>
    <dgm:pt modelId="{21FDCF98-EA8E-4A74-B799-8597CF3BA506}" type="pres">
      <dgm:prSet presAssocID="{F3C306D0-1812-4360-9F3B-528BEB79008D}" presName="sibTrans" presStyleCnt="0"/>
      <dgm:spPr/>
    </dgm:pt>
    <dgm:pt modelId="{CBB33811-EB26-4535-A544-8E208E67C87A}" type="pres">
      <dgm:prSet presAssocID="{1474BFA7-91D2-4F2D-BB45-EF3AF750B86F}" presName="node" presStyleLbl="node1" presStyleIdx="3" presStyleCnt="5" custLinFactX="59512" custLinFactY="-19216" custLinFactNeighborX="100000" custLinFactNeighborY="-100000">
        <dgm:presLayoutVars>
          <dgm:bulletEnabled val="1"/>
        </dgm:presLayoutVars>
      </dgm:prSet>
      <dgm:spPr/>
    </dgm:pt>
    <dgm:pt modelId="{971F2DFE-A51C-47DE-ABDA-652C404B3EDC}" type="pres">
      <dgm:prSet presAssocID="{DF6D08C1-FC21-4010-8277-3E3D3D70428C}" presName="sibTrans" presStyleCnt="0"/>
      <dgm:spPr/>
    </dgm:pt>
    <dgm:pt modelId="{9C3D026F-449B-488A-852E-260A34596F98}" type="pres">
      <dgm:prSet presAssocID="{D88BBB37-A1D2-49D7-BD4D-22F59A096C0A}" presName="node" presStyleLbl="node1" presStyleIdx="4" presStyleCnt="5" custLinFactNeighborX="4191" custLinFactNeighborY="8827">
        <dgm:presLayoutVars>
          <dgm:bulletEnabled val="1"/>
        </dgm:presLayoutVars>
      </dgm:prSet>
      <dgm:spPr/>
    </dgm:pt>
  </dgm:ptLst>
  <dgm:cxnLst>
    <dgm:cxn modelId="{F0BDD20E-36F3-469E-9D5B-061807B58DA6}" type="presOf" srcId="{363DD792-2D64-4F99-B5E7-780E4AC100D9}" destId="{827CB473-7F35-441F-9228-E29A2D5392F2}" srcOrd="0" destOrd="0" presId="urn:microsoft.com/office/officeart/2005/8/layout/default"/>
    <dgm:cxn modelId="{9C6A2625-10A7-48FD-9A95-DC08B36A18B6}" type="presOf" srcId="{D88BBB37-A1D2-49D7-BD4D-22F59A096C0A}" destId="{9C3D026F-449B-488A-852E-260A34596F98}" srcOrd="0" destOrd="0" presId="urn:microsoft.com/office/officeart/2005/8/layout/default"/>
    <dgm:cxn modelId="{55012841-B484-4F44-8FBF-F7A24B685C12}" srcId="{BB640587-AE0D-4893-83EF-DE4AB59B80FE}" destId="{363DD792-2D64-4F99-B5E7-780E4AC100D9}" srcOrd="1" destOrd="0" parTransId="{A7299132-BD51-4A31-97B3-FAB697D742D1}" sibTransId="{603A051F-9B25-4DC3-8BED-7D68C544E380}"/>
    <dgm:cxn modelId="{9C1D7970-D27A-43D7-A78B-C04B463ECADE}" srcId="{BB640587-AE0D-4893-83EF-DE4AB59B80FE}" destId="{1474BFA7-91D2-4F2D-BB45-EF3AF750B86F}" srcOrd="3" destOrd="0" parTransId="{118388BE-C7F1-4F90-AA9C-0964E3B2D391}" sibTransId="{DF6D08C1-FC21-4010-8277-3E3D3D70428C}"/>
    <dgm:cxn modelId="{B4482689-65B6-420E-9CD6-AC2210DD98B0}" srcId="{BB640587-AE0D-4893-83EF-DE4AB59B80FE}" destId="{C24A17E4-271F-4432-8D1C-001866E35CC2}" srcOrd="2" destOrd="0" parTransId="{191BEF03-A565-4375-8878-09993826922A}" sibTransId="{F3C306D0-1812-4360-9F3B-528BEB79008D}"/>
    <dgm:cxn modelId="{D4468A89-43D1-4705-9689-921370D84C3A}" type="presOf" srcId="{C6A619CC-0270-47F4-96F8-9C6F22703979}" destId="{9A374BC9-C93B-4B57-B02B-0B6F057E1D2E}" srcOrd="0" destOrd="0" presId="urn:microsoft.com/office/officeart/2005/8/layout/default"/>
    <dgm:cxn modelId="{FD2C369D-745D-4785-8460-E4DE9E182DB6}" srcId="{BB640587-AE0D-4893-83EF-DE4AB59B80FE}" destId="{C6A619CC-0270-47F4-96F8-9C6F22703979}" srcOrd="0" destOrd="0" parTransId="{DC8660D4-B73C-46F6-8B4C-BB56A91A58A0}" sibTransId="{FEBC7F23-577A-4E0F-8670-46A68AAE117F}"/>
    <dgm:cxn modelId="{78CDF9BC-3DF7-4A1A-B646-9C1A35283209}" type="presOf" srcId="{C24A17E4-271F-4432-8D1C-001866E35CC2}" destId="{A1038AD0-28A4-422F-8305-4623E5196460}" srcOrd="0" destOrd="0" presId="urn:microsoft.com/office/officeart/2005/8/layout/default"/>
    <dgm:cxn modelId="{6D172AD0-478D-436B-9908-66F0F6A283F0}" srcId="{BB640587-AE0D-4893-83EF-DE4AB59B80FE}" destId="{D88BBB37-A1D2-49D7-BD4D-22F59A096C0A}" srcOrd="4" destOrd="0" parTransId="{78149756-E172-488C-B406-86082A57689E}" sibTransId="{4C776CAC-94A6-417C-8B43-9CC1FA9F9EB2}"/>
    <dgm:cxn modelId="{1FB1FEF6-ABEF-49A3-8C53-104551EDA709}" type="presOf" srcId="{BB640587-AE0D-4893-83EF-DE4AB59B80FE}" destId="{35814587-4580-4770-A2A6-36C929E2CCA1}" srcOrd="0" destOrd="0" presId="urn:microsoft.com/office/officeart/2005/8/layout/default"/>
    <dgm:cxn modelId="{7CD71DFF-2A1D-45A3-949D-ECBEFC009D3C}" type="presOf" srcId="{1474BFA7-91D2-4F2D-BB45-EF3AF750B86F}" destId="{CBB33811-EB26-4535-A544-8E208E67C87A}" srcOrd="0" destOrd="0" presId="urn:microsoft.com/office/officeart/2005/8/layout/default"/>
    <dgm:cxn modelId="{D312B32D-0A51-42F4-8BEA-A53938448C2D}" type="presParOf" srcId="{35814587-4580-4770-A2A6-36C929E2CCA1}" destId="{9A374BC9-C93B-4B57-B02B-0B6F057E1D2E}" srcOrd="0" destOrd="0" presId="urn:microsoft.com/office/officeart/2005/8/layout/default"/>
    <dgm:cxn modelId="{669A33D4-95BA-445D-9087-097079ACF494}" type="presParOf" srcId="{35814587-4580-4770-A2A6-36C929E2CCA1}" destId="{5AC38032-6724-4396-AF28-9F0FDA850FF5}" srcOrd="1" destOrd="0" presId="urn:microsoft.com/office/officeart/2005/8/layout/default"/>
    <dgm:cxn modelId="{A75484EF-8C77-417F-90D7-12939592ADCE}" type="presParOf" srcId="{35814587-4580-4770-A2A6-36C929E2CCA1}" destId="{827CB473-7F35-441F-9228-E29A2D5392F2}" srcOrd="2" destOrd="0" presId="urn:microsoft.com/office/officeart/2005/8/layout/default"/>
    <dgm:cxn modelId="{E65C1AAD-5EFD-4BC2-ADFF-C02C0749597B}" type="presParOf" srcId="{35814587-4580-4770-A2A6-36C929E2CCA1}" destId="{C7EB47C2-8BD5-4157-A3F6-B9B88B5D0629}" srcOrd="3" destOrd="0" presId="urn:microsoft.com/office/officeart/2005/8/layout/default"/>
    <dgm:cxn modelId="{3D2D208A-67F6-4ABB-BA35-F2131C1C38DB}" type="presParOf" srcId="{35814587-4580-4770-A2A6-36C929E2CCA1}" destId="{A1038AD0-28A4-422F-8305-4623E5196460}" srcOrd="4" destOrd="0" presId="urn:microsoft.com/office/officeart/2005/8/layout/default"/>
    <dgm:cxn modelId="{CA9BC167-0B9D-441F-94EB-7344E0AA4600}" type="presParOf" srcId="{35814587-4580-4770-A2A6-36C929E2CCA1}" destId="{21FDCF98-EA8E-4A74-B799-8597CF3BA506}" srcOrd="5" destOrd="0" presId="urn:microsoft.com/office/officeart/2005/8/layout/default"/>
    <dgm:cxn modelId="{7A4F06D3-C25C-447B-BF07-87998661FDA1}" type="presParOf" srcId="{35814587-4580-4770-A2A6-36C929E2CCA1}" destId="{CBB33811-EB26-4535-A544-8E208E67C87A}" srcOrd="6" destOrd="0" presId="urn:microsoft.com/office/officeart/2005/8/layout/default"/>
    <dgm:cxn modelId="{6C149C17-11A4-4426-911F-7BE4AFB9A55A}" type="presParOf" srcId="{35814587-4580-4770-A2A6-36C929E2CCA1}" destId="{971F2DFE-A51C-47DE-ABDA-652C404B3EDC}" srcOrd="7" destOrd="0" presId="urn:microsoft.com/office/officeart/2005/8/layout/default"/>
    <dgm:cxn modelId="{F239A941-A985-4414-B196-EBFE09150E30}" type="presParOf" srcId="{35814587-4580-4770-A2A6-36C929E2CCA1}" destId="{9C3D026F-449B-488A-852E-260A34596F98}"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7538B-6E7F-41F5-824D-2675BDEE242A}">
      <dsp:nvSpPr>
        <dsp:cNvPr id="0" name=""/>
        <dsp:cNvSpPr/>
      </dsp:nvSpPr>
      <dsp:spPr>
        <a:xfrm>
          <a:off x="2841359" y="492394"/>
          <a:ext cx="379080" cy="91440"/>
        </a:xfrm>
        <a:custGeom>
          <a:avLst/>
          <a:gdLst/>
          <a:ahLst/>
          <a:cxnLst/>
          <a:rect l="0" t="0" r="0" b="0"/>
          <a:pathLst>
            <a:path>
              <a:moveTo>
                <a:pt x="0" y="45720"/>
              </a:moveTo>
              <a:lnTo>
                <a:pt x="3790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0657" y="536064"/>
        <a:ext cx="20484" cy="4100"/>
      </dsp:txXfrm>
    </dsp:sp>
    <dsp:sp modelId="{370FBB13-9EA0-451E-BA37-556D6BD845C9}">
      <dsp:nvSpPr>
        <dsp:cNvPr id="0" name=""/>
        <dsp:cNvSpPr/>
      </dsp:nvSpPr>
      <dsp:spPr>
        <a:xfrm>
          <a:off x="1061939" y="3748"/>
          <a:ext cx="1781219" cy="106873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281" tIns="91617" rIns="87281" bIns="91617" numCol="1" spcCol="1270" anchor="ctr" anchorCtr="0">
          <a:noAutofit/>
        </a:bodyPr>
        <a:lstStyle/>
        <a:p>
          <a:pPr marL="0" lvl="0" indent="0" algn="ctr" defTabSz="533400">
            <a:lnSpc>
              <a:spcPct val="90000"/>
            </a:lnSpc>
            <a:spcBef>
              <a:spcPct val="0"/>
            </a:spcBef>
            <a:spcAft>
              <a:spcPct val="35000"/>
            </a:spcAft>
            <a:buNone/>
          </a:pPr>
          <a:r>
            <a:rPr lang="en-US" sz="1200" b="1" kern="1200"/>
            <a:t>Meet Mr. Cyrill</a:t>
          </a:r>
          <a:endParaRPr lang="en-US" sz="1200" kern="1200"/>
        </a:p>
      </dsp:txBody>
      <dsp:txXfrm>
        <a:off x="1061939" y="3748"/>
        <a:ext cx="1781219" cy="1068731"/>
      </dsp:txXfrm>
    </dsp:sp>
    <dsp:sp modelId="{94254DDE-0054-40DD-BED0-8B386C400D09}">
      <dsp:nvSpPr>
        <dsp:cNvPr id="0" name=""/>
        <dsp:cNvSpPr/>
      </dsp:nvSpPr>
      <dsp:spPr>
        <a:xfrm>
          <a:off x="1952549" y="1070680"/>
          <a:ext cx="2190900" cy="379080"/>
        </a:xfrm>
        <a:custGeom>
          <a:avLst/>
          <a:gdLst/>
          <a:ahLst/>
          <a:cxnLst/>
          <a:rect l="0" t="0" r="0" b="0"/>
          <a:pathLst>
            <a:path>
              <a:moveTo>
                <a:pt x="2190900" y="0"/>
              </a:moveTo>
              <a:lnTo>
                <a:pt x="2190900" y="206640"/>
              </a:lnTo>
              <a:lnTo>
                <a:pt x="0" y="206640"/>
              </a:lnTo>
              <a:lnTo>
                <a:pt x="0" y="37908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92278" y="1258170"/>
        <a:ext cx="111443" cy="4100"/>
      </dsp:txXfrm>
    </dsp:sp>
    <dsp:sp modelId="{A5E5AD40-EDA8-4E21-A43A-2D422568B851}">
      <dsp:nvSpPr>
        <dsp:cNvPr id="0" name=""/>
        <dsp:cNvSpPr/>
      </dsp:nvSpPr>
      <dsp:spPr>
        <a:xfrm>
          <a:off x="3252840" y="3748"/>
          <a:ext cx="1781219" cy="106873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281" tIns="91617" rIns="87281" bIns="91617" numCol="1" spcCol="1270" anchor="ctr" anchorCtr="0">
          <a:noAutofit/>
        </a:bodyPr>
        <a:lstStyle/>
        <a:p>
          <a:pPr marL="0" lvl="0" indent="0" algn="ctr" defTabSz="533400">
            <a:lnSpc>
              <a:spcPct val="90000"/>
            </a:lnSpc>
            <a:spcBef>
              <a:spcPct val="0"/>
            </a:spcBef>
            <a:spcAft>
              <a:spcPct val="35000"/>
            </a:spcAft>
            <a:buNone/>
          </a:pPr>
          <a:r>
            <a:rPr lang="en-US" sz="1200" kern="1200"/>
            <a:t>He is a pig farmer</a:t>
          </a:r>
        </a:p>
      </dsp:txBody>
      <dsp:txXfrm>
        <a:off x="3252840" y="3748"/>
        <a:ext cx="1781219" cy="1068731"/>
      </dsp:txXfrm>
    </dsp:sp>
    <dsp:sp modelId="{55E35118-0871-403E-9BD2-AF9DB2EC4112}">
      <dsp:nvSpPr>
        <dsp:cNvPr id="0" name=""/>
        <dsp:cNvSpPr/>
      </dsp:nvSpPr>
      <dsp:spPr>
        <a:xfrm>
          <a:off x="2841359" y="1970806"/>
          <a:ext cx="379080" cy="91440"/>
        </a:xfrm>
        <a:custGeom>
          <a:avLst/>
          <a:gdLst/>
          <a:ahLst/>
          <a:cxnLst/>
          <a:rect l="0" t="0" r="0" b="0"/>
          <a:pathLst>
            <a:path>
              <a:moveTo>
                <a:pt x="0" y="45720"/>
              </a:moveTo>
              <a:lnTo>
                <a:pt x="3790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0657" y="2014476"/>
        <a:ext cx="20484" cy="4100"/>
      </dsp:txXfrm>
    </dsp:sp>
    <dsp:sp modelId="{CFB91A32-6AE4-4837-BC24-10FBA41203B5}">
      <dsp:nvSpPr>
        <dsp:cNvPr id="0" name=""/>
        <dsp:cNvSpPr/>
      </dsp:nvSpPr>
      <dsp:spPr>
        <a:xfrm>
          <a:off x="1061939" y="1482161"/>
          <a:ext cx="1781219" cy="106873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281" tIns="91617" rIns="87281" bIns="91617" numCol="1" spcCol="1270" anchor="ctr" anchorCtr="0">
          <a:noAutofit/>
        </a:bodyPr>
        <a:lstStyle/>
        <a:p>
          <a:pPr marL="0" lvl="0" indent="0" algn="ctr" defTabSz="533400">
            <a:lnSpc>
              <a:spcPct val="90000"/>
            </a:lnSpc>
            <a:spcBef>
              <a:spcPct val="0"/>
            </a:spcBef>
            <a:spcAft>
              <a:spcPct val="35000"/>
            </a:spcAft>
            <a:buNone/>
          </a:pPr>
          <a:r>
            <a:rPr lang="en-US" sz="1200" kern="1200"/>
            <a:t>Located at Haatso</a:t>
          </a:r>
        </a:p>
      </dsp:txBody>
      <dsp:txXfrm>
        <a:off x="1061939" y="1482161"/>
        <a:ext cx="1781219" cy="1068731"/>
      </dsp:txXfrm>
    </dsp:sp>
    <dsp:sp modelId="{E870F24F-DB45-4ECC-99E4-D926369938BF}">
      <dsp:nvSpPr>
        <dsp:cNvPr id="0" name=""/>
        <dsp:cNvSpPr/>
      </dsp:nvSpPr>
      <dsp:spPr>
        <a:xfrm>
          <a:off x="1952549" y="2549092"/>
          <a:ext cx="2190900" cy="379080"/>
        </a:xfrm>
        <a:custGeom>
          <a:avLst/>
          <a:gdLst/>
          <a:ahLst/>
          <a:cxnLst/>
          <a:rect l="0" t="0" r="0" b="0"/>
          <a:pathLst>
            <a:path>
              <a:moveTo>
                <a:pt x="2190900" y="0"/>
              </a:moveTo>
              <a:lnTo>
                <a:pt x="2190900" y="206640"/>
              </a:lnTo>
              <a:lnTo>
                <a:pt x="0" y="206640"/>
              </a:lnTo>
              <a:lnTo>
                <a:pt x="0" y="37908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92278" y="2736582"/>
        <a:ext cx="111443" cy="4100"/>
      </dsp:txXfrm>
    </dsp:sp>
    <dsp:sp modelId="{71A73B12-DEAB-4E69-92F6-58874B6DDF81}">
      <dsp:nvSpPr>
        <dsp:cNvPr id="0" name=""/>
        <dsp:cNvSpPr/>
      </dsp:nvSpPr>
      <dsp:spPr>
        <a:xfrm>
          <a:off x="3252840" y="1482161"/>
          <a:ext cx="1781219" cy="106873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281" tIns="91617" rIns="87281" bIns="91617" numCol="1" spcCol="1270" anchor="ctr" anchorCtr="0">
          <a:noAutofit/>
        </a:bodyPr>
        <a:lstStyle/>
        <a:p>
          <a:pPr marL="0" lvl="0" indent="0" algn="ctr" defTabSz="533400">
            <a:lnSpc>
              <a:spcPct val="90000"/>
            </a:lnSpc>
            <a:spcBef>
              <a:spcPct val="0"/>
            </a:spcBef>
            <a:spcAft>
              <a:spcPct val="35000"/>
            </a:spcAft>
            <a:buNone/>
          </a:pPr>
          <a:r>
            <a:rPr lang="en-US" sz="1200" kern="1200"/>
            <a:t>He is passionate about pig production but always have a difficulty in sourcing reliable, and formulated feed for his pigs</a:t>
          </a:r>
        </a:p>
      </dsp:txBody>
      <dsp:txXfrm>
        <a:off x="3252840" y="1482161"/>
        <a:ext cx="1781219" cy="1068731"/>
      </dsp:txXfrm>
    </dsp:sp>
    <dsp:sp modelId="{536FBC5B-6D9B-471D-A159-C07AE7FE4787}">
      <dsp:nvSpPr>
        <dsp:cNvPr id="0" name=""/>
        <dsp:cNvSpPr/>
      </dsp:nvSpPr>
      <dsp:spPr>
        <a:xfrm>
          <a:off x="1061939" y="2960573"/>
          <a:ext cx="1781219" cy="106873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281" tIns="91617" rIns="87281" bIns="91617" numCol="1" spcCol="1270" anchor="ctr" anchorCtr="0">
          <a:noAutofit/>
        </a:bodyPr>
        <a:lstStyle/>
        <a:p>
          <a:pPr marL="0" lvl="0" indent="0" algn="ctr" defTabSz="533400">
            <a:lnSpc>
              <a:spcPct val="90000"/>
            </a:lnSpc>
            <a:spcBef>
              <a:spcPct val="0"/>
            </a:spcBef>
            <a:spcAft>
              <a:spcPct val="35000"/>
            </a:spcAft>
            <a:buNone/>
          </a:pPr>
          <a:r>
            <a:rPr lang="en-US" sz="1200" kern="1200"/>
            <a:t>He is looking for a reliable and formulated pig feed production company that he can always source his feed from</a:t>
          </a:r>
        </a:p>
      </dsp:txBody>
      <dsp:txXfrm>
        <a:off x="1061939" y="2960573"/>
        <a:ext cx="1781219" cy="10687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0BAC5-05FA-46A1-BF79-963E16DF74E2}">
      <dsp:nvSpPr>
        <dsp:cNvPr id="0" name=""/>
        <dsp:cNvSpPr/>
      </dsp:nvSpPr>
      <dsp:spPr>
        <a:xfrm>
          <a:off x="1479175" y="0"/>
          <a:ext cx="4303060" cy="4303060"/>
        </a:xfrm>
        <a:prstGeom prst="ellipse">
          <a:avLst/>
        </a:prstGeom>
        <a:solidFill>
          <a:schemeClr val="accent1">
            <a:lumMod val="20000"/>
            <a:lumOff val="8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2878745" y="215152"/>
        <a:ext cx="1503919" cy="645459"/>
      </dsp:txXfrm>
    </dsp:sp>
    <dsp:sp modelId="{9CBC9795-6FC1-43AF-AC2E-555ED03AAE74}">
      <dsp:nvSpPr>
        <dsp:cNvPr id="0" name=""/>
        <dsp:cNvSpPr/>
      </dsp:nvSpPr>
      <dsp:spPr>
        <a:xfrm>
          <a:off x="2017057" y="1075764"/>
          <a:ext cx="3227295" cy="3227295"/>
        </a:xfrm>
        <a:prstGeom prst="ellipse">
          <a:avLst/>
        </a:prstGeom>
        <a:solidFill>
          <a:schemeClr val="accent1">
            <a:lumMod val="40000"/>
            <a:lumOff val="6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2878745" y="1277470"/>
        <a:ext cx="1503919" cy="605117"/>
      </dsp:txXfrm>
    </dsp:sp>
    <dsp:sp modelId="{64F28E5E-B5AF-457E-BDFF-FF1C45762FF3}">
      <dsp:nvSpPr>
        <dsp:cNvPr id="0" name=""/>
        <dsp:cNvSpPr/>
      </dsp:nvSpPr>
      <dsp:spPr>
        <a:xfrm>
          <a:off x="2515438" y="2082896"/>
          <a:ext cx="2151530" cy="2151530"/>
        </a:xfrm>
        <a:prstGeom prst="ellipse">
          <a:avLst/>
        </a:prstGeom>
        <a:solidFill>
          <a:schemeClr val="accent1">
            <a:lumMod val="60000"/>
            <a:lumOff val="4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a:off x="2830522" y="2620778"/>
        <a:ext cx="1521361" cy="1075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74BC9-C93B-4B57-B02B-0B6F057E1D2E}">
      <dsp:nvSpPr>
        <dsp:cNvPr id="0" name=""/>
        <dsp:cNvSpPr/>
      </dsp:nvSpPr>
      <dsp:spPr>
        <a:xfrm>
          <a:off x="0" y="656658"/>
          <a:ext cx="2185898" cy="1311539"/>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Unit cost= </a:t>
          </a:r>
          <a:r>
            <a:rPr lang="en-US" sz="1800" b="1" kern="1200" dirty="0"/>
            <a:t>GH₵ 155.00           </a:t>
          </a:r>
          <a:endParaRPr lang="en-US" sz="1800" kern="1200" dirty="0"/>
        </a:p>
      </dsp:txBody>
      <dsp:txXfrm>
        <a:off x="0" y="656658"/>
        <a:ext cx="2185898" cy="1311539"/>
      </dsp:txXfrm>
    </dsp:sp>
    <dsp:sp modelId="{827CB473-7F35-441F-9228-E29A2D5392F2}">
      <dsp:nvSpPr>
        <dsp:cNvPr id="0" name=""/>
        <dsp:cNvSpPr/>
      </dsp:nvSpPr>
      <dsp:spPr>
        <a:xfrm>
          <a:off x="2404488" y="656658"/>
          <a:ext cx="2185898" cy="1311539"/>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Unit wholesale Price  = </a:t>
          </a:r>
          <a:r>
            <a:rPr lang="en-US" sz="1800" b="1" kern="1200" dirty="0"/>
            <a:t>GH₵ 230.00 </a:t>
          </a:r>
          <a:endParaRPr lang="en-US" sz="1800" kern="1200" dirty="0"/>
        </a:p>
      </dsp:txBody>
      <dsp:txXfrm>
        <a:off x="2404488" y="656658"/>
        <a:ext cx="2185898" cy="1311539"/>
      </dsp:txXfrm>
    </dsp:sp>
    <dsp:sp modelId="{A1038AD0-28A4-422F-8305-4623E5196460}">
      <dsp:nvSpPr>
        <dsp:cNvPr id="0" name=""/>
        <dsp:cNvSpPr/>
      </dsp:nvSpPr>
      <dsp:spPr>
        <a:xfrm>
          <a:off x="1437403" y="2289222"/>
          <a:ext cx="2185898" cy="1311539"/>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Unit retail price  =</a:t>
          </a:r>
          <a:r>
            <a:rPr lang="en-US" sz="1800" b="1" kern="1200" dirty="0"/>
            <a:t>GH₵ 235.00 </a:t>
          </a:r>
          <a:r>
            <a:rPr lang="en-US" sz="1800" kern="1200" dirty="0"/>
            <a:t> </a:t>
          </a:r>
        </a:p>
      </dsp:txBody>
      <dsp:txXfrm>
        <a:off x="1437403" y="2289222"/>
        <a:ext cx="2185898" cy="1311539"/>
      </dsp:txXfrm>
    </dsp:sp>
    <dsp:sp modelId="{CBB33811-EB26-4535-A544-8E208E67C87A}">
      <dsp:nvSpPr>
        <dsp:cNvPr id="0" name=""/>
        <dsp:cNvSpPr/>
      </dsp:nvSpPr>
      <dsp:spPr>
        <a:xfrm>
          <a:off x="4689014" y="623222"/>
          <a:ext cx="2185898" cy="1311539"/>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Wholesale Profit Margin: GH₵ 75.00 or 32.61%</a:t>
          </a:r>
        </a:p>
      </dsp:txBody>
      <dsp:txXfrm>
        <a:off x="4689014" y="623222"/>
        <a:ext cx="2185898" cy="1311539"/>
      </dsp:txXfrm>
    </dsp:sp>
    <dsp:sp modelId="{9C3D026F-449B-488A-852E-260A34596F98}">
      <dsp:nvSpPr>
        <dsp:cNvPr id="0" name=""/>
        <dsp:cNvSpPr/>
      </dsp:nvSpPr>
      <dsp:spPr>
        <a:xfrm>
          <a:off x="3698343" y="2302556"/>
          <a:ext cx="2185898" cy="1311539"/>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Retail Profit Margin: GH₵ 80.00 or 34.04%</a:t>
          </a:r>
        </a:p>
      </dsp:txBody>
      <dsp:txXfrm>
        <a:off x="3698343" y="2302556"/>
        <a:ext cx="2185898" cy="131153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10/31/2023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3</a:t>
            </a:fld>
            <a:endParaRPr lang="en-US" dirty="0"/>
          </a:p>
        </p:txBody>
      </p:sp>
    </p:spTree>
    <p:extLst>
      <p:ext uri="{BB962C8B-B14F-4D97-AF65-F5344CB8AC3E}">
        <p14:creationId xmlns:p14="http://schemas.microsoft.com/office/powerpoint/2010/main" val="84622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16</a:t>
            </a:fld>
            <a:endParaRPr lang="en-US" dirty="0"/>
          </a:p>
        </p:txBody>
      </p:sp>
    </p:spTree>
    <p:extLst>
      <p:ext uri="{BB962C8B-B14F-4D97-AF65-F5344CB8AC3E}">
        <p14:creationId xmlns:p14="http://schemas.microsoft.com/office/powerpoint/2010/main" val="4096791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FD177CC8-001B-43AD-8769-8F49681EBEDD}"/>
              </a:ext>
            </a:extLst>
          </p:cNvPr>
          <p:cNvSpPr>
            <a:spLocks noGrp="1"/>
          </p:cNvSpPr>
          <p:nvPr>
            <p:ph type="pic" sz="quarter" idx="13"/>
          </p:nvPr>
        </p:nvSpPr>
        <p:spPr>
          <a:xfrm>
            <a:off x="0" y="0"/>
            <a:ext cx="11273115" cy="6858000"/>
          </a:xfrm>
          <a:custGeom>
            <a:avLst/>
            <a:gdLst>
              <a:gd name="connsiteX0" fmla="*/ 3348090 w 11273115"/>
              <a:gd name="connsiteY0" fmla="*/ 0 h 6858000"/>
              <a:gd name="connsiteX1" fmla="*/ 3350669 w 11273115"/>
              <a:gd name="connsiteY1" fmla="*/ 66 h 6858000"/>
              <a:gd name="connsiteX2" fmla="*/ 3350669 w 11273115"/>
              <a:gd name="connsiteY2" fmla="*/ 0 h 6858000"/>
              <a:gd name="connsiteX3" fmla="*/ 11272195 w 11273115"/>
              <a:gd name="connsiteY3" fmla="*/ 0 h 6858000"/>
              <a:gd name="connsiteX4" fmla="*/ 11272195 w 11273115"/>
              <a:gd name="connsiteY4" fmla="*/ 2961216 h 6858000"/>
              <a:gd name="connsiteX5" fmla="*/ 11271695 w 11273115"/>
              <a:gd name="connsiteY5" fmla="*/ 2961216 h 6858000"/>
              <a:gd name="connsiteX6" fmla="*/ 11273115 w 11273115"/>
              <a:gd name="connsiteY6" fmla="*/ 3017366 h 6858000"/>
              <a:gd name="connsiteX7" fmla="*/ 7818094 w 11273115"/>
              <a:gd name="connsiteY7" fmla="*/ 6846005 h 6858000"/>
              <a:gd name="connsiteX8" fmla="*/ 7660345 w 11273115"/>
              <a:gd name="connsiteY8" fmla="*/ 6858000 h 6858000"/>
              <a:gd name="connsiteX9" fmla="*/ 0 w 11273115"/>
              <a:gd name="connsiteY9" fmla="*/ 6858000 h 6858000"/>
              <a:gd name="connsiteX10" fmla="*/ 0 w 11273115"/>
              <a:gd name="connsiteY10" fmla="*/ 3105006 h 6858000"/>
              <a:gd name="connsiteX11" fmla="*/ 1984 w 11273115"/>
              <a:gd name="connsiteY11" fmla="*/ 3078405 h 6858000"/>
              <a:gd name="connsiteX12" fmla="*/ 3348090 w 1127311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3115" h="6858000">
                <a:moveTo>
                  <a:pt x="3348090" y="0"/>
                </a:moveTo>
                <a:lnTo>
                  <a:pt x="3350669" y="66"/>
                </a:lnTo>
                <a:lnTo>
                  <a:pt x="3350669" y="0"/>
                </a:lnTo>
                <a:lnTo>
                  <a:pt x="11272195" y="0"/>
                </a:lnTo>
                <a:lnTo>
                  <a:pt x="11272195" y="2961216"/>
                </a:lnTo>
                <a:lnTo>
                  <a:pt x="11271695" y="2961216"/>
                </a:lnTo>
                <a:lnTo>
                  <a:pt x="11273115" y="3017366"/>
                </a:lnTo>
                <a:cubicBezTo>
                  <a:pt x="11273115" y="5009996"/>
                  <a:pt x="9758729" y="6648923"/>
                  <a:pt x="7818094" y="6846005"/>
                </a:cubicBezTo>
                <a:lnTo>
                  <a:pt x="7660345" y="6858000"/>
                </a:lnTo>
                <a:lnTo>
                  <a:pt x="0" y="6858000"/>
                </a:lnTo>
                <a:lnTo>
                  <a:pt x="0" y="3105006"/>
                </a:lnTo>
                <a:lnTo>
                  <a:pt x="1984" y="3078405"/>
                </a:lnTo>
                <a:cubicBezTo>
                  <a:pt x="174228" y="1349311"/>
                  <a:pt x="1606596" y="0"/>
                  <a:pt x="3348090" y="0"/>
                </a:cubicBezTo>
                <a:close/>
              </a:path>
            </a:pathLst>
          </a:custGeom>
          <a:solidFill>
            <a:schemeClr val="accent6"/>
          </a:solidFill>
        </p:spPr>
        <p:txBody>
          <a:bodyPr wrap="square" anchor="ctr">
            <a:noAutofit/>
          </a:bodyPr>
          <a:lstStyle>
            <a:lvl1pPr algn="ctr">
              <a:defRPr/>
            </a:lvl1pPr>
          </a:lstStyle>
          <a:p>
            <a:endParaRPr lang="en-US" dirty="0"/>
          </a:p>
        </p:txBody>
      </p:sp>
      <p:sp>
        <p:nvSpPr>
          <p:cNvPr id="9" name="Freeform: Shape 8">
            <a:extLst>
              <a:ext uri="{FF2B5EF4-FFF2-40B4-BE49-F238E27FC236}">
                <a16:creationId xmlns:a16="http://schemas.microsoft.com/office/drawing/2014/main" id="{ED724945-48CE-43AA-A2D7-D18FC7CB735C}"/>
              </a:ext>
              <a:ext uri="{C183D7F6-B498-43B3-948B-1728B52AA6E4}">
                <adec:decorative xmlns:adec="http://schemas.microsoft.com/office/drawing/2017/decorative" val="1"/>
              </a:ext>
            </a:extLst>
          </p:cNvPr>
          <p:cNvSpPr/>
          <p:nvPr userDrawn="1"/>
        </p:nvSpPr>
        <p:spPr>
          <a:xfrm flipH="1" flipV="1">
            <a:off x="0" y="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itle 1">
            <a:extLst>
              <a:ext uri="{FF2B5EF4-FFF2-40B4-BE49-F238E27FC236}">
                <a16:creationId xmlns:a16="http://schemas.microsoft.com/office/drawing/2014/main" id="{FF4C4F21-0086-44BC-AE2C-731756B16DCD}"/>
              </a:ext>
            </a:extLst>
          </p:cNvPr>
          <p:cNvSpPr>
            <a:spLocks noGrp="1"/>
          </p:cNvSpPr>
          <p:nvPr>
            <p:ph type="ctrTitle"/>
          </p:nvPr>
        </p:nvSpPr>
        <p:spPr>
          <a:xfrm>
            <a:off x="609521" y="4330696"/>
            <a:ext cx="11582479" cy="2527304"/>
          </a:xfrm>
          <a:custGeom>
            <a:avLst/>
            <a:gdLst>
              <a:gd name="connsiteX0" fmla="*/ 326075 w 8600365"/>
              <a:gd name="connsiteY0" fmla="*/ 0 h 1224926"/>
              <a:gd name="connsiteX1" fmla="*/ 827429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87289"/>
              <a:gd name="connsiteY0" fmla="*/ 0 h 1224926"/>
              <a:gd name="connsiteX1" fmla="*/ 8609570 w 8687289"/>
              <a:gd name="connsiteY1" fmla="*/ 0 h 1224926"/>
              <a:gd name="connsiteX2" fmla="*/ 8600365 w 8687289"/>
              <a:gd name="connsiteY2" fmla="*/ 326075 h 1224926"/>
              <a:gd name="connsiteX3" fmla="*/ 8600365 w 8687289"/>
              <a:gd name="connsiteY3" fmla="*/ 1224926 h 1224926"/>
              <a:gd name="connsiteX4" fmla="*/ 8600365 w 8687289"/>
              <a:gd name="connsiteY4" fmla="*/ 1224926 h 1224926"/>
              <a:gd name="connsiteX5" fmla="*/ 0 w 8687289"/>
              <a:gd name="connsiteY5" fmla="*/ 1224926 h 1224926"/>
              <a:gd name="connsiteX6" fmla="*/ 0 w 8687289"/>
              <a:gd name="connsiteY6" fmla="*/ 1224926 h 1224926"/>
              <a:gd name="connsiteX7" fmla="*/ 0 w 8687289"/>
              <a:gd name="connsiteY7" fmla="*/ 326075 h 1224926"/>
              <a:gd name="connsiteX8" fmla="*/ 326075 w 8687289"/>
              <a:gd name="connsiteY8" fmla="*/ 0 h 1224926"/>
              <a:gd name="connsiteX0" fmla="*/ 326075 w 8635417"/>
              <a:gd name="connsiteY0" fmla="*/ 0 h 1224926"/>
              <a:gd name="connsiteX1" fmla="*/ 8533370 w 8635417"/>
              <a:gd name="connsiteY1" fmla="*/ 0 h 1224926"/>
              <a:gd name="connsiteX2" fmla="*/ 8600365 w 8635417"/>
              <a:gd name="connsiteY2" fmla="*/ 326075 h 1224926"/>
              <a:gd name="connsiteX3" fmla="*/ 8600365 w 8635417"/>
              <a:gd name="connsiteY3" fmla="*/ 1224926 h 1224926"/>
              <a:gd name="connsiteX4" fmla="*/ 8600365 w 8635417"/>
              <a:gd name="connsiteY4" fmla="*/ 1224926 h 1224926"/>
              <a:gd name="connsiteX5" fmla="*/ 0 w 8635417"/>
              <a:gd name="connsiteY5" fmla="*/ 1224926 h 1224926"/>
              <a:gd name="connsiteX6" fmla="*/ 0 w 8635417"/>
              <a:gd name="connsiteY6" fmla="*/ 1224926 h 1224926"/>
              <a:gd name="connsiteX7" fmla="*/ 0 w 8635417"/>
              <a:gd name="connsiteY7" fmla="*/ 326075 h 1224926"/>
              <a:gd name="connsiteX8" fmla="*/ 326075 w 8635417"/>
              <a:gd name="connsiteY8" fmla="*/ 0 h 1224926"/>
              <a:gd name="connsiteX0" fmla="*/ 326075 w 8626903"/>
              <a:gd name="connsiteY0" fmla="*/ 0 h 1224926"/>
              <a:gd name="connsiteX1" fmla="*/ 8518130 w 8626903"/>
              <a:gd name="connsiteY1" fmla="*/ 0 h 1224926"/>
              <a:gd name="connsiteX2" fmla="*/ 8600365 w 8626903"/>
              <a:gd name="connsiteY2" fmla="*/ 326075 h 1224926"/>
              <a:gd name="connsiteX3" fmla="*/ 8600365 w 8626903"/>
              <a:gd name="connsiteY3" fmla="*/ 1224926 h 1224926"/>
              <a:gd name="connsiteX4" fmla="*/ 8600365 w 8626903"/>
              <a:gd name="connsiteY4" fmla="*/ 1224926 h 1224926"/>
              <a:gd name="connsiteX5" fmla="*/ 0 w 8626903"/>
              <a:gd name="connsiteY5" fmla="*/ 1224926 h 1224926"/>
              <a:gd name="connsiteX6" fmla="*/ 0 w 8626903"/>
              <a:gd name="connsiteY6" fmla="*/ 1224926 h 1224926"/>
              <a:gd name="connsiteX7" fmla="*/ 0 w 8626903"/>
              <a:gd name="connsiteY7" fmla="*/ 326075 h 1224926"/>
              <a:gd name="connsiteX8" fmla="*/ 326075 w 8626903"/>
              <a:gd name="connsiteY8" fmla="*/ 0 h 1224926"/>
              <a:gd name="connsiteX0" fmla="*/ 326075 w 8600365"/>
              <a:gd name="connsiteY0" fmla="*/ 0 h 1224926"/>
              <a:gd name="connsiteX1" fmla="*/ 851813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00365"/>
              <a:gd name="connsiteY0" fmla="*/ 0 h 1224926"/>
              <a:gd name="connsiteX1" fmla="*/ 8518130 w 8600365"/>
              <a:gd name="connsiteY1" fmla="*/ 0 h 1224926"/>
              <a:gd name="connsiteX2" fmla="*/ 8600365 w 8600365"/>
              <a:gd name="connsiteY2" fmla="*/ 76422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06958"/>
              <a:gd name="connsiteY0" fmla="*/ 0 h 1224926"/>
              <a:gd name="connsiteX1" fmla="*/ 8603855 w 8606958"/>
              <a:gd name="connsiteY1" fmla="*/ 0 h 1224926"/>
              <a:gd name="connsiteX2" fmla="*/ 8600365 w 8606958"/>
              <a:gd name="connsiteY2" fmla="*/ 764225 h 1224926"/>
              <a:gd name="connsiteX3" fmla="*/ 8600365 w 8606958"/>
              <a:gd name="connsiteY3" fmla="*/ 1224926 h 1224926"/>
              <a:gd name="connsiteX4" fmla="*/ 8600365 w 8606958"/>
              <a:gd name="connsiteY4" fmla="*/ 1224926 h 1224926"/>
              <a:gd name="connsiteX5" fmla="*/ 0 w 8606958"/>
              <a:gd name="connsiteY5" fmla="*/ 1224926 h 1224926"/>
              <a:gd name="connsiteX6" fmla="*/ 0 w 8606958"/>
              <a:gd name="connsiteY6" fmla="*/ 1224926 h 1224926"/>
              <a:gd name="connsiteX7" fmla="*/ 0 w 8606958"/>
              <a:gd name="connsiteY7" fmla="*/ 326075 h 1224926"/>
              <a:gd name="connsiteX8" fmla="*/ 326075 w 8606958"/>
              <a:gd name="connsiteY8" fmla="*/ 0 h 1224926"/>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0 w 8606958"/>
              <a:gd name="connsiteY7" fmla="*/ 338448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932911 w 8817050"/>
              <a:gd name="connsiteY0" fmla="*/ 0 h 1237299"/>
              <a:gd name="connsiteX1" fmla="*/ 8813947 w 8817050"/>
              <a:gd name="connsiteY1" fmla="*/ 12373 h 1237299"/>
              <a:gd name="connsiteX2" fmla="*/ 8810457 w 8817050"/>
              <a:gd name="connsiteY2" fmla="*/ 776598 h 1237299"/>
              <a:gd name="connsiteX3" fmla="*/ 8810457 w 8817050"/>
              <a:gd name="connsiteY3" fmla="*/ 1237299 h 1237299"/>
              <a:gd name="connsiteX4" fmla="*/ 8810457 w 8817050"/>
              <a:gd name="connsiteY4" fmla="*/ 1237299 h 1237299"/>
              <a:gd name="connsiteX5" fmla="*/ 210092 w 8817050"/>
              <a:gd name="connsiteY5" fmla="*/ 1237299 h 1237299"/>
              <a:gd name="connsiteX6" fmla="*/ 313904 w 8817050"/>
              <a:gd name="connsiteY6" fmla="*/ 810431 h 1237299"/>
              <a:gd name="connsiteX7" fmla="*/ 615903 w 8817050"/>
              <a:gd name="connsiteY7" fmla="*/ 480737 h 1237299"/>
              <a:gd name="connsiteX8" fmla="*/ 1932911 w 8817050"/>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405811 w 8606958"/>
              <a:gd name="connsiteY7" fmla="*/ 480737 h 1237299"/>
              <a:gd name="connsiteX8" fmla="*/ 1722819 w 8606958"/>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414334 w 8615481"/>
              <a:gd name="connsiteY7" fmla="*/ 4807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27632 w 8611771"/>
              <a:gd name="connsiteY0" fmla="*/ 0 h 1237299"/>
              <a:gd name="connsiteX1" fmla="*/ 8608668 w 8611771"/>
              <a:gd name="connsiteY1" fmla="*/ 12373 h 1237299"/>
              <a:gd name="connsiteX2" fmla="*/ 8605178 w 8611771"/>
              <a:gd name="connsiteY2" fmla="*/ 776598 h 1237299"/>
              <a:gd name="connsiteX3" fmla="*/ 8605178 w 8611771"/>
              <a:gd name="connsiteY3" fmla="*/ 1237299 h 1237299"/>
              <a:gd name="connsiteX4" fmla="*/ 8605178 w 8611771"/>
              <a:gd name="connsiteY4" fmla="*/ 1237299 h 1237299"/>
              <a:gd name="connsiteX5" fmla="*/ 4813 w 8611771"/>
              <a:gd name="connsiteY5" fmla="*/ 1237299 h 1237299"/>
              <a:gd name="connsiteX6" fmla="*/ 108625 w 8611771"/>
              <a:gd name="connsiteY6" fmla="*/ 810431 h 1237299"/>
              <a:gd name="connsiteX7" fmla="*/ 778685 w 8611771"/>
              <a:gd name="connsiteY7" fmla="*/ 251837 h 1237299"/>
              <a:gd name="connsiteX8" fmla="*/ 1727632 w 8611771"/>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773872 w 8606958"/>
              <a:gd name="connsiteY7" fmla="*/ 251837 h 1237299"/>
              <a:gd name="connsiteX8" fmla="*/ 1722819 w 8606958"/>
              <a:gd name="connsiteY8" fmla="*/ 0 h 1237299"/>
              <a:gd name="connsiteX0" fmla="*/ 1726697 w 8610836"/>
              <a:gd name="connsiteY0" fmla="*/ 0 h 1237299"/>
              <a:gd name="connsiteX1" fmla="*/ 8607733 w 8610836"/>
              <a:gd name="connsiteY1" fmla="*/ 12373 h 1237299"/>
              <a:gd name="connsiteX2" fmla="*/ 8604243 w 8610836"/>
              <a:gd name="connsiteY2" fmla="*/ 776598 h 1237299"/>
              <a:gd name="connsiteX3" fmla="*/ 8604243 w 8610836"/>
              <a:gd name="connsiteY3" fmla="*/ 1237299 h 1237299"/>
              <a:gd name="connsiteX4" fmla="*/ 8604243 w 8610836"/>
              <a:gd name="connsiteY4" fmla="*/ 1237299 h 1237299"/>
              <a:gd name="connsiteX5" fmla="*/ 3878 w 8610836"/>
              <a:gd name="connsiteY5" fmla="*/ 1237299 h 1237299"/>
              <a:gd name="connsiteX6" fmla="*/ 88815 w 8610836"/>
              <a:gd name="connsiteY6" fmla="*/ 810431 h 1237299"/>
              <a:gd name="connsiteX7" fmla="*/ 777750 w 8610836"/>
              <a:gd name="connsiteY7" fmla="*/ 251837 h 1237299"/>
              <a:gd name="connsiteX8" fmla="*/ 1726697 w 8610836"/>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637882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637882 w 8606958"/>
              <a:gd name="connsiteY8" fmla="*/ 0 h 1237299"/>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2298504 w 8606958"/>
              <a:gd name="connsiteY7" fmla="*/ 0 h 1249672"/>
              <a:gd name="connsiteX0" fmla="*/ 2600441 w 8908895"/>
              <a:gd name="connsiteY0" fmla="*/ 0 h 1249672"/>
              <a:gd name="connsiteX1" fmla="*/ 8905792 w 8908895"/>
              <a:gd name="connsiteY1" fmla="*/ 24746 h 1249672"/>
              <a:gd name="connsiteX2" fmla="*/ 8902302 w 8908895"/>
              <a:gd name="connsiteY2" fmla="*/ 788971 h 1249672"/>
              <a:gd name="connsiteX3" fmla="*/ 8902302 w 8908895"/>
              <a:gd name="connsiteY3" fmla="*/ 1249672 h 1249672"/>
              <a:gd name="connsiteX4" fmla="*/ 8902302 w 8908895"/>
              <a:gd name="connsiteY4" fmla="*/ 1249672 h 1249672"/>
              <a:gd name="connsiteX5" fmla="*/ 301937 w 8908895"/>
              <a:gd name="connsiteY5" fmla="*/ 1249672 h 1249672"/>
              <a:gd name="connsiteX6" fmla="*/ 2600441 w 8908895"/>
              <a:gd name="connsiteY6" fmla="*/ 0 h 1249672"/>
              <a:gd name="connsiteX0" fmla="*/ 2600441 w 8908895"/>
              <a:gd name="connsiteY0" fmla="*/ 0 h 1231113"/>
              <a:gd name="connsiteX1" fmla="*/ 8905792 w 8908895"/>
              <a:gd name="connsiteY1" fmla="*/ 6187 h 1231113"/>
              <a:gd name="connsiteX2" fmla="*/ 8902302 w 8908895"/>
              <a:gd name="connsiteY2" fmla="*/ 770412 h 1231113"/>
              <a:gd name="connsiteX3" fmla="*/ 8902302 w 8908895"/>
              <a:gd name="connsiteY3" fmla="*/ 1231113 h 1231113"/>
              <a:gd name="connsiteX4" fmla="*/ 8902302 w 8908895"/>
              <a:gd name="connsiteY4" fmla="*/ 1231113 h 1231113"/>
              <a:gd name="connsiteX5" fmla="*/ 301937 w 8908895"/>
              <a:gd name="connsiteY5" fmla="*/ 1231113 h 1231113"/>
              <a:gd name="connsiteX6" fmla="*/ 2600441 w 8908895"/>
              <a:gd name="connsiteY6" fmla="*/ 0 h 1231113"/>
              <a:gd name="connsiteX0" fmla="*/ 2716264 w 9024718"/>
              <a:gd name="connsiteY0" fmla="*/ 0 h 1231113"/>
              <a:gd name="connsiteX1" fmla="*/ 9021615 w 9024718"/>
              <a:gd name="connsiteY1" fmla="*/ 6187 h 1231113"/>
              <a:gd name="connsiteX2" fmla="*/ 9018125 w 9024718"/>
              <a:gd name="connsiteY2" fmla="*/ 770412 h 1231113"/>
              <a:gd name="connsiteX3" fmla="*/ 9018125 w 9024718"/>
              <a:gd name="connsiteY3" fmla="*/ 1231113 h 1231113"/>
              <a:gd name="connsiteX4" fmla="*/ 9018125 w 9024718"/>
              <a:gd name="connsiteY4" fmla="*/ 1231113 h 1231113"/>
              <a:gd name="connsiteX5" fmla="*/ 417760 w 9024718"/>
              <a:gd name="connsiteY5" fmla="*/ 1231113 h 1231113"/>
              <a:gd name="connsiteX6" fmla="*/ 2716264 w 9024718"/>
              <a:gd name="connsiteY6" fmla="*/ 0 h 1231113"/>
              <a:gd name="connsiteX0" fmla="*/ 2300894 w 8609348"/>
              <a:gd name="connsiteY0" fmla="*/ 0 h 1231113"/>
              <a:gd name="connsiteX1" fmla="*/ 8606245 w 8609348"/>
              <a:gd name="connsiteY1" fmla="*/ 6187 h 1231113"/>
              <a:gd name="connsiteX2" fmla="*/ 8602755 w 8609348"/>
              <a:gd name="connsiteY2" fmla="*/ 770412 h 1231113"/>
              <a:gd name="connsiteX3" fmla="*/ 8602755 w 8609348"/>
              <a:gd name="connsiteY3" fmla="*/ 1231113 h 1231113"/>
              <a:gd name="connsiteX4" fmla="*/ 8602755 w 8609348"/>
              <a:gd name="connsiteY4" fmla="*/ 1231113 h 1231113"/>
              <a:gd name="connsiteX5" fmla="*/ 2390 w 8609348"/>
              <a:gd name="connsiteY5" fmla="*/ 1231113 h 1231113"/>
              <a:gd name="connsiteX6" fmla="*/ 2300894 w 8609348"/>
              <a:gd name="connsiteY6" fmla="*/ 0 h 1231113"/>
              <a:gd name="connsiteX0" fmla="*/ 2299332 w 8607786"/>
              <a:gd name="connsiteY0" fmla="*/ 0 h 1231113"/>
              <a:gd name="connsiteX1" fmla="*/ 8604683 w 8607786"/>
              <a:gd name="connsiteY1" fmla="*/ 6187 h 1231113"/>
              <a:gd name="connsiteX2" fmla="*/ 8601193 w 8607786"/>
              <a:gd name="connsiteY2" fmla="*/ 770412 h 1231113"/>
              <a:gd name="connsiteX3" fmla="*/ 8601193 w 8607786"/>
              <a:gd name="connsiteY3" fmla="*/ 1231113 h 1231113"/>
              <a:gd name="connsiteX4" fmla="*/ 8601193 w 8607786"/>
              <a:gd name="connsiteY4" fmla="*/ 1231113 h 1231113"/>
              <a:gd name="connsiteX5" fmla="*/ 828 w 8607786"/>
              <a:gd name="connsiteY5" fmla="*/ 1231113 h 1231113"/>
              <a:gd name="connsiteX6" fmla="*/ 2299332 w 8607786"/>
              <a:gd name="connsiteY6" fmla="*/ 0 h 1231113"/>
              <a:gd name="connsiteX0" fmla="*/ 2298564 w 8607018"/>
              <a:gd name="connsiteY0" fmla="*/ 0 h 1231113"/>
              <a:gd name="connsiteX1" fmla="*/ 8603915 w 8607018"/>
              <a:gd name="connsiteY1" fmla="*/ 6187 h 1231113"/>
              <a:gd name="connsiteX2" fmla="*/ 8600425 w 8607018"/>
              <a:gd name="connsiteY2" fmla="*/ 770412 h 1231113"/>
              <a:gd name="connsiteX3" fmla="*/ 8600425 w 8607018"/>
              <a:gd name="connsiteY3" fmla="*/ 1231113 h 1231113"/>
              <a:gd name="connsiteX4" fmla="*/ 8600425 w 8607018"/>
              <a:gd name="connsiteY4" fmla="*/ 1231113 h 1231113"/>
              <a:gd name="connsiteX5" fmla="*/ 60 w 8607018"/>
              <a:gd name="connsiteY5" fmla="*/ 1231113 h 1231113"/>
              <a:gd name="connsiteX6" fmla="*/ 2298564 w 8607018"/>
              <a:gd name="connsiteY6" fmla="*/ 0 h 12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7018" h="1231113">
                <a:moveTo>
                  <a:pt x="2298564" y="0"/>
                </a:moveTo>
                <a:lnTo>
                  <a:pt x="8603915" y="6187"/>
                </a:lnTo>
                <a:cubicBezTo>
                  <a:pt x="8612551" y="339562"/>
                  <a:pt x="8600425" y="590326"/>
                  <a:pt x="8600425" y="770412"/>
                </a:cubicBezTo>
                <a:lnTo>
                  <a:pt x="8600425" y="1231113"/>
                </a:lnTo>
                <a:lnTo>
                  <a:pt x="8600425" y="1231113"/>
                </a:lnTo>
                <a:lnTo>
                  <a:pt x="60" y="1231113"/>
                </a:lnTo>
                <a:cubicBezTo>
                  <a:pt x="-2693" y="979529"/>
                  <a:pt x="81279" y="0"/>
                  <a:pt x="2298564" y="0"/>
                </a:cubicBezTo>
                <a:close/>
              </a:path>
            </a:pathLst>
          </a:custGeom>
          <a:solidFill>
            <a:schemeClr val="accent2">
              <a:alpha val="80000"/>
            </a:schemeClr>
          </a:solidFill>
        </p:spPr>
        <p:txBody>
          <a:bodyPr anchor="t">
            <a:noAutofit/>
          </a:bodyPr>
          <a:lstStyle>
            <a:lvl1pPr marL="1371600">
              <a:lnSpc>
                <a:spcPct val="280000"/>
              </a:lnSpc>
              <a:spcBef>
                <a:spcPts val="1800"/>
              </a:spcBef>
              <a:defRPr>
                <a:solidFill>
                  <a:schemeClr val="bg2"/>
                </a:solidFill>
              </a:defRPr>
            </a:lvl1pPr>
          </a:lstStyle>
          <a:p>
            <a:endParaRPr lang="en-US" sz="4400" dirty="0">
              <a:solidFill>
                <a:srgbClr val="FFFFFF"/>
              </a:solidFill>
            </a:endParaRPr>
          </a:p>
        </p:txBody>
      </p:sp>
      <p:sp>
        <p:nvSpPr>
          <p:cNvPr id="36" name="Freeform: Shape 35">
            <a:extLst>
              <a:ext uri="{FF2B5EF4-FFF2-40B4-BE49-F238E27FC236}">
                <a16:creationId xmlns:a16="http://schemas.microsoft.com/office/drawing/2014/main" id="{9A0315CC-EC7D-4E65-936E-03F3BE2200E3}"/>
              </a:ext>
              <a:ext uri="{C183D7F6-B498-43B3-948B-1728B52AA6E4}">
                <adec:decorative xmlns:adec="http://schemas.microsoft.com/office/drawing/2017/decorative" val="1"/>
              </a:ext>
            </a:extLst>
          </p:cNvPr>
          <p:cNvSpPr/>
          <p:nvPr userDrawn="1"/>
        </p:nvSpPr>
        <p:spPr>
          <a:xfrm>
            <a:off x="7477125" y="0"/>
            <a:ext cx="4714875" cy="6858000"/>
          </a:xfrm>
          <a:custGeom>
            <a:avLst/>
            <a:gdLst>
              <a:gd name="connsiteX0" fmla="*/ 3611850 w 4528607"/>
              <a:gd name="connsiteY0" fmla="*/ 0 h 6858000"/>
              <a:gd name="connsiteX1" fmla="*/ 4528607 w 4528607"/>
              <a:gd name="connsiteY1" fmla="*/ 0 h 6858000"/>
              <a:gd name="connsiteX2" fmla="*/ 4528607 w 4528607"/>
              <a:gd name="connsiteY2" fmla="*/ 6858000 h 6858000"/>
              <a:gd name="connsiteX3" fmla="*/ 0 w 4528607"/>
              <a:gd name="connsiteY3" fmla="*/ 6858000 h 6858000"/>
              <a:gd name="connsiteX4" fmla="*/ 157749 w 4528607"/>
              <a:gd name="connsiteY4" fmla="*/ 6846005 h 6858000"/>
              <a:gd name="connsiteX5" fmla="*/ 3612770 w 4528607"/>
              <a:gd name="connsiteY5" fmla="*/ 3017366 h 6858000"/>
              <a:gd name="connsiteX6" fmla="*/ 3611350 w 4528607"/>
              <a:gd name="connsiteY6" fmla="*/ 2961216 h 6858000"/>
              <a:gd name="connsiteX7" fmla="*/ 3611850 w 4528607"/>
              <a:gd name="connsiteY7" fmla="*/ 2961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8607" h="6858000">
                <a:moveTo>
                  <a:pt x="3611850" y="0"/>
                </a:moveTo>
                <a:lnTo>
                  <a:pt x="4528607" y="0"/>
                </a:lnTo>
                <a:lnTo>
                  <a:pt x="4528607" y="6858000"/>
                </a:lnTo>
                <a:lnTo>
                  <a:pt x="0" y="6858000"/>
                </a:lnTo>
                <a:lnTo>
                  <a:pt x="157749" y="6846005"/>
                </a:lnTo>
                <a:cubicBezTo>
                  <a:pt x="2098384" y="6648923"/>
                  <a:pt x="3612770" y="5009996"/>
                  <a:pt x="3612770" y="3017366"/>
                </a:cubicBezTo>
                <a:lnTo>
                  <a:pt x="3611350" y="2961216"/>
                </a:lnTo>
                <a:lnTo>
                  <a:pt x="3611850" y="2961216"/>
                </a:lnTo>
                <a:close/>
              </a:path>
            </a:pathLst>
          </a:custGeom>
          <a:solidFill>
            <a:schemeClr val="accent2">
              <a:lumMod val="75000"/>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1DAB5A3B-4D59-4E0D-9EA9-FAFC9BFBB574}"/>
              </a:ext>
            </a:extLst>
          </p:cNvPr>
          <p:cNvSpPr>
            <a:spLocks noGrp="1"/>
          </p:cNvSpPr>
          <p:nvPr>
            <p:ph type="body" sz="quarter" idx="14"/>
          </p:nvPr>
        </p:nvSpPr>
        <p:spPr>
          <a:xfrm>
            <a:off x="2000614" y="5920740"/>
            <a:ext cx="5476512" cy="723900"/>
          </a:xfrm>
        </p:spPr>
        <p:txBody>
          <a:bodyPr>
            <a:noAutofit/>
          </a:bodyPr>
          <a:lstStyle>
            <a:lvl1pPr>
              <a:buNone/>
              <a:defRPr sz="2000">
                <a:solidFill>
                  <a:schemeClr val="bg2"/>
                </a:solidFill>
              </a:defRPr>
            </a:lvl1pPr>
            <a:lvl2pPr>
              <a:buNone/>
              <a:defRPr sz="2000">
                <a:solidFill>
                  <a:schemeClr val="bg2"/>
                </a:solidFill>
              </a:defRPr>
            </a:lvl2pPr>
            <a:lvl3pPr>
              <a:buNone/>
              <a:defRPr sz="2000">
                <a:solidFill>
                  <a:schemeClr val="bg2"/>
                </a:solidFill>
              </a:defRPr>
            </a:lvl3pPr>
            <a:lvl4pPr>
              <a:buNone/>
              <a:defRPr sz="2000">
                <a:solidFill>
                  <a:schemeClr val="bg2"/>
                </a:solidFill>
              </a:defRPr>
            </a:lvl4pPr>
            <a:lvl5pPr>
              <a:buNone/>
              <a:defRPr sz="20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55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8200" y="448056"/>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3200400" cy="3554039"/>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4496597" y="1679012"/>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4496597"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255FA165-37DF-4E15-9395-3DD34C0F1CC8}"/>
              </a:ext>
            </a:extLst>
          </p:cNvPr>
          <p:cNvSpPr>
            <a:spLocks noGrp="1"/>
          </p:cNvSpPr>
          <p:nvPr>
            <p:ph type="body" sz="quarter" idx="13"/>
          </p:nvPr>
        </p:nvSpPr>
        <p:spPr>
          <a:xfrm>
            <a:off x="8153406" y="1682496"/>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CAFAE5B4-E9C2-4CEE-AE3C-EAD0E4227781}"/>
              </a:ext>
            </a:extLst>
          </p:cNvPr>
          <p:cNvSpPr>
            <a:spLocks noGrp="1"/>
          </p:cNvSpPr>
          <p:nvPr>
            <p:ph sz="quarter" idx="14"/>
          </p:nvPr>
        </p:nvSpPr>
        <p:spPr>
          <a:xfrm>
            <a:off x="8153406"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4179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004EF54-C6D4-4C47-9462-80F2D376F5AE}"/>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8F77B68-7FA5-4C67-BB5E-544A66A74753}"/>
              </a:ext>
              <a:ext uri="{C183D7F6-B498-43B3-948B-1728B52AA6E4}">
                <adec:decorative xmlns:adec="http://schemas.microsoft.com/office/drawing/2017/decorative" val="1"/>
              </a:ext>
            </a:extLst>
          </p:cNvPr>
          <p:cNvSpPr/>
          <p:nvPr userDrawn="1"/>
        </p:nvSpPr>
        <p:spPr>
          <a:xfrm>
            <a:off x="0" y="0"/>
            <a:ext cx="12192000"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0459E3D4-4913-4324-9732-B962CCA5DAB4}"/>
              </a:ext>
            </a:extLst>
          </p:cNvPr>
          <p:cNvSpPr>
            <a:spLocks noGrp="1"/>
          </p:cNvSpPr>
          <p:nvPr>
            <p:ph type="title"/>
          </p:nvPr>
        </p:nvSpPr>
        <p:spPr>
          <a:xfrm>
            <a:off x="914401" y="443553"/>
            <a:ext cx="9914859" cy="1325880"/>
          </a:xfrm>
        </p:spPr>
        <p:txBody>
          <a:bodyPr/>
          <a:lstStyle>
            <a:lvl1pPr>
              <a:defRPr>
                <a:solidFill>
                  <a:schemeClr val="bg2"/>
                </a:solidFill>
              </a:defRPr>
            </a:lvl1pPr>
          </a:lstStyle>
          <a:p>
            <a:endParaRPr lang="en-US" dirty="0">
              <a:solidFill>
                <a:srgbClr val="FFFFFF"/>
              </a:solidFill>
            </a:endParaRPr>
          </a:p>
        </p:txBody>
      </p:sp>
      <p:sp>
        <p:nvSpPr>
          <p:cNvPr id="12" name="Content Placeholder 9">
            <a:extLst>
              <a:ext uri="{FF2B5EF4-FFF2-40B4-BE49-F238E27FC236}">
                <a16:creationId xmlns:a16="http://schemas.microsoft.com/office/drawing/2014/main" id="{FE71C6AE-BA35-4C02-9C7B-2A2D9775DFEF}"/>
              </a:ext>
            </a:extLst>
          </p:cNvPr>
          <p:cNvSpPr>
            <a:spLocks noGrp="1"/>
          </p:cNvSpPr>
          <p:nvPr>
            <p:ph idx="1"/>
          </p:nvPr>
        </p:nvSpPr>
        <p:spPr>
          <a:xfrm>
            <a:off x="914400" y="2709080"/>
            <a:ext cx="5868537" cy="3467881"/>
          </a:xfrm>
        </p:spPr>
        <p:txBody>
          <a:bodyPr/>
          <a:lstStyle>
            <a:lvl1pPr marL="0" indent="0">
              <a:buNone/>
              <a:defRPr baseline="0"/>
            </a:lvl1pPr>
          </a:lstStyle>
          <a:p>
            <a:endParaRPr lang="en-US" dirty="0"/>
          </a:p>
        </p:txBody>
      </p:sp>
      <p:sp>
        <p:nvSpPr>
          <p:cNvPr id="17" name="Freeform: Shape 16">
            <a:extLst>
              <a:ext uri="{FF2B5EF4-FFF2-40B4-BE49-F238E27FC236}">
                <a16:creationId xmlns:a16="http://schemas.microsoft.com/office/drawing/2014/main" id="{2F8E2564-CCE3-4E5F-BA7A-BE1CD195CC41}"/>
              </a:ext>
              <a:ext uri="{C183D7F6-B498-43B3-948B-1728B52AA6E4}">
                <adec:decorative xmlns:adec="http://schemas.microsoft.com/office/drawing/2017/decorative" val="1"/>
              </a:ext>
            </a:extLst>
          </p:cNvPr>
          <p:cNvSpPr/>
          <p:nvPr userDrawn="1"/>
        </p:nvSpPr>
        <p:spPr>
          <a:xfrm>
            <a:off x="9844850" y="1"/>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Picture Placeholder 23">
            <a:extLst>
              <a:ext uri="{FF2B5EF4-FFF2-40B4-BE49-F238E27FC236}">
                <a16:creationId xmlns:a16="http://schemas.microsoft.com/office/drawing/2014/main" id="{70E4796D-B53A-4567-BE9E-482FEC3EDB2A}"/>
              </a:ext>
            </a:extLst>
          </p:cNvPr>
          <p:cNvSpPr>
            <a:spLocks noGrp="1"/>
          </p:cNvSpPr>
          <p:nvPr>
            <p:ph type="pic" sz="quarter" idx="13"/>
          </p:nvPr>
        </p:nvSpPr>
        <p:spPr>
          <a:xfrm>
            <a:off x="7326184" y="2126134"/>
            <a:ext cx="2434622" cy="2503056"/>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solidFill>
        </p:spPr>
        <p:txBody>
          <a:bodyPr wrap="square">
            <a:noAutofit/>
          </a:bodyPr>
          <a:lstStyle/>
          <a:p>
            <a:endParaRPr lang="en-US" dirty="0"/>
          </a:p>
        </p:txBody>
      </p:sp>
      <p:sp>
        <p:nvSpPr>
          <p:cNvPr id="30" name="Picture Placeholder 29">
            <a:extLst>
              <a:ext uri="{FF2B5EF4-FFF2-40B4-BE49-F238E27FC236}">
                <a16:creationId xmlns:a16="http://schemas.microsoft.com/office/drawing/2014/main" id="{1FD357AB-C536-40A5-BB4E-AD59A1D930C4}"/>
              </a:ext>
            </a:extLst>
          </p:cNvPr>
          <p:cNvSpPr>
            <a:spLocks noGrp="1"/>
          </p:cNvSpPr>
          <p:nvPr>
            <p:ph type="pic" sz="quarter" idx="14"/>
          </p:nvPr>
        </p:nvSpPr>
        <p:spPr>
          <a:xfrm>
            <a:off x="9759092" y="2118839"/>
            <a:ext cx="2427169" cy="2498880"/>
          </a:xfrm>
          <a:custGeom>
            <a:avLst/>
            <a:gdLst>
              <a:gd name="connsiteX0" fmla="*/ 0 w 2425326"/>
              <a:gd name="connsiteY0" fmla="*/ 0 h 2381426"/>
              <a:gd name="connsiteX1" fmla="*/ 254330 w 2425326"/>
              <a:gd name="connsiteY1" fmla="*/ 0 h 2381426"/>
              <a:gd name="connsiteX2" fmla="*/ 433844 w 2425326"/>
              <a:gd name="connsiteY2" fmla="*/ 25132 h 2381426"/>
              <a:gd name="connsiteX3" fmla="*/ 2424547 w 2425326"/>
              <a:gd name="connsiteY3" fmla="*/ 2186765 h 2381426"/>
              <a:gd name="connsiteX4" fmla="*/ 2425326 w 2425326"/>
              <a:gd name="connsiteY4" fmla="*/ 2202193 h 2381426"/>
              <a:gd name="connsiteX5" fmla="*/ 2425326 w 2425326"/>
              <a:gd name="connsiteY5" fmla="*/ 2381426 h 2381426"/>
              <a:gd name="connsiteX6" fmla="*/ 0 w 2425326"/>
              <a:gd name="connsiteY6" fmla="*/ 2381426 h 2381426"/>
              <a:gd name="connsiteX0" fmla="*/ 0 w 2701627"/>
              <a:gd name="connsiteY0" fmla="*/ 0 h 2419519"/>
              <a:gd name="connsiteX1" fmla="*/ 254330 w 2701627"/>
              <a:gd name="connsiteY1" fmla="*/ 0 h 2419519"/>
              <a:gd name="connsiteX2" fmla="*/ 433844 w 2701627"/>
              <a:gd name="connsiteY2" fmla="*/ 25132 h 2419519"/>
              <a:gd name="connsiteX3" fmla="*/ 2424547 w 2701627"/>
              <a:gd name="connsiteY3" fmla="*/ 2186765 h 2419519"/>
              <a:gd name="connsiteX4" fmla="*/ 2425326 w 2701627"/>
              <a:gd name="connsiteY4" fmla="*/ 2381426 h 2419519"/>
              <a:gd name="connsiteX5" fmla="*/ 0 w 2701627"/>
              <a:gd name="connsiteY5" fmla="*/ 2381426 h 2419519"/>
              <a:gd name="connsiteX6" fmla="*/ 0 w 2701627"/>
              <a:gd name="connsiteY6" fmla="*/ 0 h 2419519"/>
              <a:gd name="connsiteX0" fmla="*/ 0 w 2427563"/>
              <a:gd name="connsiteY0" fmla="*/ 0 h 2381426"/>
              <a:gd name="connsiteX1" fmla="*/ 254330 w 2427563"/>
              <a:gd name="connsiteY1" fmla="*/ 0 h 2381426"/>
              <a:gd name="connsiteX2" fmla="*/ 433844 w 2427563"/>
              <a:gd name="connsiteY2" fmla="*/ 25132 h 2381426"/>
              <a:gd name="connsiteX3" fmla="*/ 2425326 w 2427563"/>
              <a:gd name="connsiteY3" fmla="*/ 2381426 h 2381426"/>
              <a:gd name="connsiteX4" fmla="*/ 0 w 2427563"/>
              <a:gd name="connsiteY4" fmla="*/ 2381426 h 2381426"/>
              <a:gd name="connsiteX5" fmla="*/ 0 w 2427563"/>
              <a:gd name="connsiteY5" fmla="*/ 0 h 2381426"/>
              <a:gd name="connsiteX0" fmla="*/ 0 w 2425384"/>
              <a:gd name="connsiteY0" fmla="*/ 0 h 2381426"/>
              <a:gd name="connsiteX1" fmla="*/ 254330 w 2425384"/>
              <a:gd name="connsiteY1" fmla="*/ 0 h 2381426"/>
              <a:gd name="connsiteX2" fmla="*/ 433844 w 2425384"/>
              <a:gd name="connsiteY2" fmla="*/ 25132 h 2381426"/>
              <a:gd name="connsiteX3" fmla="*/ 2425326 w 2425384"/>
              <a:gd name="connsiteY3" fmla="*/ 2381426 h 2381426"/>
              <a:gd name="connsiteX4" fmla="*/ 0 w 2425384"/>
              <a:gd name="connsiteY4" fmla="*/ 2381426 h 2381426"/>
              <a:gd name="connsiteX5" fmla="*/ 0 w 2425384"/>
              <a:gd name="connsiteY5" fmla="*/ 0 h 2381426"/>
              <a:gd name="connsiteX0" fmla="*/ 0 w 2425326"/>
              <a:gd name="connsiteY0" fmla="*/ 0 h 2381426"/>
              <a:gd name="connsiteX1" fmla="*/ 254330 w 2425326"/>
              <a:gd name="connsiteY1" fmla="*/ 0 h 2381426"/>
              <a:gd name="connsiteX2" fmla="*/ 2425326 w 2425326"/>
              <a:gd name="connsiteY2" fmla="*/ 2381426 h 2381426"/>
              <a:gd name="connsiteX3" fmla="*/ 0 w 2425326"/>
              <a:gd name="connsiteY3" fmla="*/ 2381426 h 2381426"/>
              <a:gd name="connsiteX4" fmla="*/ 0 w 2425326"/>
              <a:gd name="connsiteY4"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14 h 2381440"/>
              <a:gd name="connsiteX1" fmla="*/ 2425326 w 2425326"/>
              <a:gd name="connsiteY1" fmla="*/ 2381440 h 2381440"/>
              <a:gd name="connsiteX2" fmla="*/ 0 w 2425326"/>
              <a:gd name="connsiteY2" fmla="*/ 2381440 h 2381440"/>
              <a:gd name="connsiteX3" fmla="*/ 0 w 2425326"/>
              <a:gd name="connsiteY3" fmla="*/ 14 h 2381440"/>
              <a:gd name="connsiteX0" fmla="*/ 0 w 2427169"/>
              <a:gd name="connsiteY0" fmla="*/ 14 h 2381440"/>
              <a:gd name="connsiteX1" fmla="*/ 2425326 w 2427169"/>
              <a:gd name="connsiteY1" fmla="*/ 2381440 h 2381440"/>
              <a:gd name="connsiteX2" fmla="*/ 0 w 2427169"/>
              <a:gd name="connsiteY2" fmla="*/ 2381440 h 2381440"/>
              <a:gd name="connsiteX3" fmla="*/ 0 w 2427169"/>
              <a:gd name="connsiteY3" fmla="*/ 14 h 2381440"/>
            </a:gdLst>
            <a:ahLst/>
            <a:cxnLst>
              <a:cxn ang="0">
                <a:pos x="connsiteX0" y="connsiteY0"/>
              </a:cxn>
              <a:cxn ang="0">
                <a:pos x="connsiteX1" y="connsiteY1"/>
              </a:cxn>
              <a:cxn ang="0">
                <a:pos x="connsiteX2" y="connsiteY2"/>
              </a:cxn>
              <a:cxn ang="0">
                <a:pos x="connsiteX3" y="connsiteY3"/>
              </a:cxn>
            </a:cxnLst>
            <a:rect l="l" t="t" r="r" b="b"/>
            <a:pathLst>
              <a:path w="2427169" h="2381440">
                <a:moveTo>
                  <a:pt x="0" y="14"/>
                </a:moveTo>
                <a:cubicBezTo>
                  <a:pt x="1692362" y="-4985"/>
                  <a:pt x="2470324" y="1326204"/>
                  <a:pt x="2425326" y="2381440"/>
                </a:cubicBezTo>
                <a:lnTo>
                  <a:pt x="0" y="2381440"/>
                </a:lnTo>
                <a:lnTo>
                  <a:pt x="0" y="14"/>
                </a:lnTo>
                <a:close/>
              </a:path>
            </a:pathLst>
          </a:custGeom>
          <a:solidFill>
            <a:schemeClr val="accent6">
              <a:lumMod val="60000"/>
              <a:lumOff val="40000"/>
            </a:schemeClr>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33" name="Picture Placeholder 32">
            <a:extLst>
              <a:ext uri="{FF2B5EF4-FFF2-40B4-BE49-F238E27FC236}">
                <a16:creationId xmlns:a16="http://schemas.microsoft.com/office/drawing/2014/main" id="{EF54B49C-CC16-4438-9923-F41C8E75273E}"/>
              </a:ext>
            </a:extLst>
          </p:cNvPr>
          <p:cNvSpPr>
            <a:spLocks noGrp="1"/>
          </p:cNvSpPr>
          <p:nvPr>
            <p:ph type="pic" sz="quarter" idx="15"/>
          </p:nvPr>
        </p:nvSpPr>
        <p:spPr>
          <a:xfrm>
            <a:off x="7324344" y="4503573"/>
            <a:ext cx="2434622" cy="2354427"/>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lumMod val="60000"/>
              <a:lumOff val="40000"/>
            </a:schemeClr>
          </a:solidFill>
        </p:spPr>
        <p:txBody>
          <a:bodyPr wrap="square">
            <a:noAutofit/>
          </a:bodyPr>
          <a:lstStyle/>
          <a:p>
            <a:endParaRPr lang="en-US" dirty="0"/>
          </a:p>
        </p:txBody>
      </p:sp>
      <p:sp>
        <p:nvSpPr>
          <p:cNvPr id="36" name="Picture Placeholder 35">
            <a:extLst>
              <a:ext uri="{FF2B5EF4-FFF2-40B4-BE49-F238E27FC236}">
                <a16:creationId xmlns:a16="http://schemas.microsoft.com/office/drawing/2014/main" id="{BC1AB157-27FC-4B7D-9CCA-71C57045CEE4}"/>
              </a:ext>
            </a:extLst>
          </p:cNvPr>
          <p:cNvSpPr>
            <a:spLocks noGrp="1"/>
          </p:cNvSpPr>
          <p:nvPr>
            <p:ph type="pic" sz="quarter" idx="16"/>
          </p:nvPr>
        </p:nvSpPr>
        <p:spPr>
          <a:xfrm>
            <a:off x="9758966" y="4507560"/>
            <a:ext cx="2436462" cy="2350439"/>
          </a:xfrm>
          <a:custGeom>
            <a:avLst/>
            <a:gdLst>
              <a:gd name="connsiteX0" fmla="*/ 0 w 2434622"/>
              <a:gd name="connsiteY0" fmla="*/ 0 h 2342635"/>
              <a:gd name="connsiteX1" fmla="*/ 2434622 w 2434622"/>
              <a:gd name="connsiteY1" fmla="*/ 0 h 2342635"/>
              <a:gd name="connsiteX2" fmla="*/ 2434622 w 2434622"/>
              <a:gd name="connsiteY2" fmla="*/ 2342635 h 2342635"/>
              <a:gd name="connsiteX3" fmla="*/ 0 w 2434622"/>
              <a:gd name="connsiteY3" fmla="*/ 2342635 h 2342635"/>
            </a:gdLst>
            <a:ahLst/>
            <a:cxnLst>
              <a:cxn ang="0">
                <a:pos x="connsiteX0" y="connsiteY0"/>
              </a:cxn>
              <a:cxn ang="0">
                <a:pos x="connsiteX1" y="connsiteY1"/>
              </a:cxn>
              <a:cxn ang="0">
                <a:pos x="connsiteX2" y="connsiteY2"/>
              </a:cxn>
              <a:cxn ang="0">
                <a:pos x="connsiteX3" y="connsiteY3"/>
              </a:cxn>
            </a:cxnLst>
            <a:rect l="l" t="t" r="r" b="b"/>
            <a:pathLst>
              <a:path w="2434622" h="2342635">
                <a:moveTo>
                  <a:pt x="0" y="0"/>
                </a:moveTo>
                <a:lnTo>
                  <a:pt x="2434622" y="0"/>
                </a:lnTo>
                <a:lnTo>
                  <a:pt x="2434622" y="2342635"/>
                </a:lnTo>
                <a:lnTo>
                  <a:pt x="0" y="2342635"/>
                </a:lnTo>
                <a:close/>
              </a:path>
            </a:pathLst>
          </a:custGeom>
          <a:solidFill>
            <a:schemeClr val="accent6"/>
          </a:solidFill>
        </p:spPr>
        <p:txBody>
          <a:bodyPr wrap="square">
            <a:noAutofit/>
          </a:bodyPr>
          <a:lstStyle/>
          <a:p>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3838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bg>
      <p:bgPr>
        <a:solidFill>
          <a:schemeClr val="accent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AB19D3-90A9-40E5-BED8-289A8919A7C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AD247D9-20CF-4BAD-906D-66DB8B85270B}"/>
              </a:ext>
            </a:extLst>
          </p:cNvPr>
          <p:cNvSpPr>
            <a:spLocks noGrp="1"/>
          </p:cNvSpPr>
          <p:nvPr>
            <p:ph type="title"/>
          </p:nvPr>
        </p:nvSpPr>
        <p:spPr>
          <a:xfrm>
            <a:off x="5963479" y="596393"/>
            <a:ext cx="5618922" cy="1542507"/>
          </a:xfrm>
        </p:spPr>
        <p:txBody>
          <a:bodyPr/>
          <a:lstStyle>
            <a:lvl1pPr>
              <a:defRPr>
                <a:solidFill>
                  <a:schemeClr val="bg2"/>
                </a:solidFill>
              </a:defRPr>
            </a:lvl1pPr>
          </a:lstStyle>
          <a:p>
            <a:endParaRPr lang="en-US" dirty="0">
              <a:solidFill>
                <a:srgbClr val="FFFFFF"/>
              </a:solidFill>
            </a:endParaRPr>
          </a:p>
        </p:txBody>
      </p:sp>
      <p:sp>
        <p:nvSpPr>
          <p:cNvPr id="16" name="Picture Placeholder 15">
            <a:extLst>
              <a:ext uri="{FF2B5EF4-FFF2-40B4-BE49-F238E27FC236}">
                <a16:creationId xmlns:a16="http://schemas.microsoft.com/office/drawing/2014/main" id="{80E4B7A8-67F1-4290-B537-DE49AD9FBFF7}"/>
              </a:ext>
              <a:ext uri="{C183D7F6-B498-43B3-948B-1728B52AA6E4}">
                <adec:decorative xmlns:adec="http://schemas.microsoft.com/office/drawing/2017/decorative" val="0"/>
              </a:ext>
            </a:extLst>
          </p:cNvPr>
          <p:cNvSpPr>
            <a:spLocks noGrp="1"/>
          </p:cNvSpPr>
          <p:nvPr>
            <p:ph type="pic" sz="quarter" idx="13"/>
          </p:nvPr>
        </p:nvSpPr>
        <p:spPr>
          <a:xfrm>
            <a:off x="0" y="-1"/>
            <a:ext cx="5181600" cy="6857999"/>
          </a:xfrm>
          <a:custGeom>
            <a:avLst/>
            <a:gdLst>
              <a:gd name="connsiteX0" fmla="*/ 0 w 5181600"/>
              <a:gd name="connsiteY0" fmla="*/ 0 h 6857999"/>
              <a:gd name="connsiteX1" fmla="*/ 5181600 w 5181600"/>
              <a:gd name="connsiteY1" fmla="*/ 0 h 6857999"/>
              <a:gd name="connsiteX2" fmla="*/ 5181600 w 5181600"/>
              <a:gd name="connsiteY2" fmla="*/ 4504871 h 6857999"/>
              <a:gd name="connsiteX3" fmla="*/ 5181598 w 5181600"/>
              <a:gd name="connsiteY3" fmla="*/ 4504830 h 6857999"/>
              <a:gd name="connsiteX4" fmla="*/ 5175215 w 5181600"/>
              <a:gd name="connsiteY4" fmla="*/ 4639646 h 6857999"/>
              <a:gd name="connsiteX5" fmla="*/ 2983485 w 5181600"/>
              <a:gd name="connsiteY5" fmla="*/ 6845334 h 6857999"/>
              <a:gd name="connsiteX6" fmla="*/ 2749639 w 5181600"/>
              <a:gd name="connsiteY6" fmla="*/ 6857142 h 6857999"/>
              <a:gd name="connsiteX7" fmla="*/ 2749639 w 5181600"/>
              <a:gd name="connsiteY7" fmla="*/ 6857999 h 6857999"/>
              <a:gd name="connsiteX8" fmla="*/ 0 w 5181600"/>
              <a:gd name="connsiteY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6857999">
                <a:moveTo>
                  <a:pt x="0" y="0"/>
                </a:moveTo>
                <a:lnTo>
                  <a:pt x="5181600" y="0"/>
                </a:lnTo>
                <a:lnTo>
                  <a:pt x="5181600" y="4504871"/>
                </a:lnTo>
                <a:lnTo>
                  <a:pt x="5181598" y="4504830"/>
                </a:lnTo>
                <a:lnTo>
                  <a:pt x="5175215" y="4639646"/>
                </a:lnTo>
                <a:cubicBezTo>
                  <a:pt x="5064605" y="5801747"/>
                  <a:pt x="4143475" y="6727530"/>
                  <a:pt x="2983485" y="6845334"/>
                </a:cubicBezTo>
                <a:lnTo>
                  <a:pt x="2749639" y="6857142"/>
                </a:lnTo>
                <a:lnTo>
                  <a:pt x="2749639" y="6857999"/>
                </a:lnTo>
                <a:lnTo>
                  <a:pt x="0" y="6857999"/>
                </a:lnTo>
                <a:close/>
              </a:path>
            </a:pathLst>
          </a:custGeom>
          <a:solidFill>
            <a:schemeClr val="accent6"/>
          </a:solidFill>
        </p:spPr>
        <p:txBody>
          <a:bodyPr wrap="square">
            <a:noAutofit/>
          </a:bodyPr>
          <a:lstStyle/>
          <a:p>
            <a:endParaRPr lang="en-US" dirty="0"/>
          </a:p>
        </p:txBody>
      </p:sp>
      <p:sp>
        <p:nvSpPr>
          <p:cNvPr id="13" name="Content Placeholder 2">
            <a:extLst>
              <a:ext uri="{FF2B5EF4-FFF2-40B4-BE49-F238E27FC236}">
                <a16:creationId xmlns:a16="http://schemas.microsoft.com/office/drawing/2014/main" id="{E5EAFE93-40B7-4FF8-BEE7-E39911ECD80B}"/>
              </a:ext>
            </a:extLst>
          </p:cNvPr>
          <p:cNvSpPr>
            <a:spLocks noGrp="1"/>
          </p:cNvSpPr>
          <p:nvPr>
            <p:ph idx="1"/>
          </p:nvPr>
        </p:nvSpPr>
        <p:spPr>
          <a:xfrm>
            <a:off x="5963478" y="2138901"/>
            <a:ext cx="5618922" cy="4033299"/>
          </a:xfrm>
        </p:spPr>
        <p:txBody>
          <a:bodyPr>
            <a:normAutofit/>
          </a:bodyPr>
          <a:lstStyle>
            <a:lvl1pPr>
              <a:buNone/>
              <a:defRPr>
                <a:solidFill>
                  <a:schemeClr val="bg2"/>
                </a:solidFill>
              </a:defRPr>
            </a:lvl1pPr>
          </a:lstStyle>
          <a:p>
            <a:endParaRPr lang="en-US" dirty="0">
              <a:solidFill>
                <a:srgbClr val="FFFFFF"/>
              </a:solidFill>
            </a:endParaRPr>
          </a:p>
        </p:txBody>
      </p:sp>
      <p:sp>
        <p:nvSpPr>
          <p:cNvPr id="14" name="Freeform: Shape 13">
            <a:extLst>
              <a:ext uri="{FF2B5EF4-FFF2-40B4-BE49-F238E27FC236}">
                <a16:creationId xmlns:a16="http://schemas.microsoft.com/office/drawing/2014/main" id="{C752B41F-4B4E-4E1F-9191-6BB3F421EDEC}"/>
              </a:ext>
              <a:ext uri="{C183D7F6-B498-43B3-948B-1728B52AA6E4}">
                <adec:decorative xmlns:adec="http://schemas.microsoft.com/office/drawing/2017/decorative" val="1"/>
              </a:ext>
            </a:extLst>
          </p:cNvPr>
          <p:cNvSpPr/>
          <p:nvPr userDrawn="1"/>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3EFD1DB-7478-445F-ACEF-64BE4DFEC83E}"/>
              </a:ext>
              <a:ext uri="{C183D7F6-B498-43B3-948B-1728B52AA6E4}">
                <adec:decorative xmlns:adec="http://schemas.microsoft.com/office/drawing/2017/decorative" val="1"/>
              </a:ext>
            </a:extLst>
          </p:cNvPr>
          <p:cNvSpPr/>
          <p:nvPr userDrawn="1"/>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2860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
        <p:nvSpPr>
          <p:cNvPr id="10" name="Title 1">
            <a:extLst>
              <a:ext uri="{FF2B5EF4-FFF2-40B4-BE49-F238E27FC236}">
                <a16:creationId xmlns:a16="http://schemas.microsoft.com/office/drawing/2014/main" id="{A2D13D15-77CA-4B50-9E08-0F58009A8EAB}"/>
              </a:ext>
            </a:extLst>
          </p:cNvPr>
          <p:cNvSpPr>
            <a:spLocks noGrp="1"/>
          </p:cNvSpPr>
          <p:nvPr>
            <p:ph type="ctrTitle"/>
          </p:nvPr>
        </p:nvSpPr>
        <p:spPr>
          <a:xfrm>
            <a:off x="2067635" y="4626592"/>
            <a:ext cx="8600365" cy="1224926"/>
          </a:xfrm>
        </p:spPr>
        <p:txBody>
          <a:bodyPr anchor="b">
            <a:noAutofit/>
          </a:bodyPr>
          <a:lstStyle/>
          <a:p>
            <a:endParaRPr lang="en-US" sz="4400" dirty="0">
              <a:solidFill>
                <a:srgbClr val="FFFFFF"/>
              </a:solidFill>
            </a:endParaRPr>
          </a:p>
        </p:txBody>
      </p:sp>
      <p:sp>
        <p:nvSpPr>
          <p:cNvPr id="11" name="Subtitle 2">
            <a:extLst>
              <a:ext uri="{FF2B5EF4-FFF2-40B4-BE49-F238E27FC236}">
                <a16:creationId xmlns:a16="http://schemas.microsoft.com/office/drawing/2014/main" id="{FBB8E73D-B3E6-4E0A-8295-A9EB1572286C}"/>
              </a:ext>
            </a:extLst>
          </p:cNvPr>
          <p:cNvSpPr>
            <a:spLocks noGrp="1"/>
          </p:cNvSpPr>
          <p:nvPr>
            <p:ph type="subTitle" idx="1"/>
          </p:nvPr>
        </p:nvSpPr>
        <p:spPr>
          <a:xfrm>
            <a:off x="2067636" y="5936776"/>
            <a:ext cx="6660107" cy="625497"/>
          </a:xfrm>
        </p:spPr>
        <p:txBody>
          <a:bodyPr>
            <a:normAutofit/>
          </a:bodyPr>
          <a:lstStyle/>
          <a:p>
            <a:endParaRPr lang="en-US" sz="1400" dirty="0">
              <a:solidFill>
                <a:srgbClr val="FFFFFF"/>
              </a:solidFill>
            </a:endParaRPr>
          </a:p>
        </p:txBody>
      </p:sp>
    </p:spTree>
    <p:extLst>
      <p:ext uri="{BB962C8B-B14F-4D97-AF65-F5344CB8AC3E}">
        <p14:creationId xmlns:p14="http://schemas.microsoft.com/office/powerpoint/2010/main" val="3067989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lvl1pPr>
              <a:defRPr>
                <a:solidFill>
                  <a:schemeClr val="bg2"/>
                </a:solidFill>
              </a:defRPr>
            </a:lvl1pPr>
          </a:lstStyle>
          <a:p>
            <a:r>
              <a:rPr lang="en-US"/>
              <a:t>2/8/20XX</a:t>
            </a:r>
            <a:endParaRPr lang="en-US" dirty="0"/>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26370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10016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21212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521571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77714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64736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91E54-DBE4-467A-A827-2C5C88E612F7}"/>
              </a:ext>
              <a:ext uri="{C183D7F6-B498-43B3-948B-1728B52AA6E4}">
                <adec:decorative xmlns:adec="http://schemas.microsoft.com/office/drawing/2017/decorative" val="1"/>
              </a:ext>
            </a:extLst>
          </p:cNvPr>
          <p:cNvSpPr/>
          <p:nvPr userDrawn="1"/>
        </p:nvSpPr>
        <p:spPr>
          <a:xfrm>
            <a:off x="0" y="2880244"/>
            <a:ext cx="12192000" cy="397775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DBAED78D-8293-4554-BA23-D14EC617A455}"/>
              </a:ext>
            </a:extLst>
          </p:cNvPr>
          <p:cNvSpPr>
            <a:spLocks noGrp="1"/>
          </p:cNvSpPr>
          <p:nvPr>
            <p:ph type="title"/>
          </p:nvPr>
        </p:nvSpPr>
        <p:spPr>
          <a:xfrm>
            <a:off x="914401" y="525440"/>
            <a:ext cx="5390983" cy="1963318"/>
          </a:xfrm>
        </p:spPr>
        <p:txBody>
          <a:bodyPr/>
          <a:lstStyle>
            <a:lvl1pPr>
              <a:defRPr>
                <a:solidFill>
                  <a:schemeClr val="bg2"/>
                </a:solidFill>
              </a:defRPr>
            </a:lvl1pPr>
          </a:lstStyle>
          <a:p>
            <a:endParaRPr lang="en-US" dirty="0">
              <a:solidFill>
                <a:srgbClr val="FFFFFF"/>
              </a:solidFill>
            </a:endParaRPr>
          </a:p>
        </p:txBody>
      </p:sp>
      <p:sp>
        <p:nvSpPr>
          <p:cNvPr id="20" name="Content Placeholder 2">
            <a:extLst>
              <a:ext uri="{FF2B5EF4-FFF2-40B4-BE49-F238E27FC236}">
                <a16:creationId xmlns:a16="http://schemas.microsoft.com/office/drawing/2014/main" id="{A9EFAE44-6509-43CD-AB03-7B4944875BE4}"/>
              </a:ext>
            </a:extLst>
          </p:cNvPr>
          <p:cNvSpPr>
            <a:spLocks noGrp="1"/>
          </p:cNvSpPr>
          <p:nvPr>
            <p:ph idx="1"/>
          </p:nvPr>
        </p:nvSpPr>
        <p:spPr>
          <a:xfrm>
            <a:off x="914401" y="3377821"/>
            <a:ext cx="5181600" cy="2799142"/>
          </a:xfrm>
        </p:spPr>
        <p:txBody>
          <a:bodyPr>
            <a:normAutofit/>
          </a:bodyPr>
          <a:lstStyle>
            <a:lvl1pPr>
              <a:buNone/>
              <a:defRPr/>
            </a:lvl1p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24" name="Picture Placeholder 23">
            <a:extLst>
              <a:ext uri="{FF2B5EF4-FFF2-40B4-BE49-F238E27FC236}">
                <a16:creationId xmlns:a16="http://schemas.microsoft.com/office/drawing/2014/main" id="{D5749D8A-F20A-4228-9136-5891AE0352B9}"/>
              </a:ext>
            </a:extLst>
          </p:cNvPr>
          <p:cNvSpPr>
            <a:spLocks noGrp="1"/>
          </p:cNvSpPr>
          <p:nvPr>
            <p:ph type="pic" sz="quarter" idx="13"/>
          </p:nvPr>
        </p:nvSpPr>
        <p:spPr>
          <a:xfrm>
            <a:off x="6514166" y="-1798"/>
            <a:ext cx="2846566" cy="2872294"/>
          </a:xfrm>
          <a:custGeom>
            <a:avLst/>
            <a:gdLst>
              <a:gd name="connsiteX0" fmla="*/ 2797 w 2846566"/>
              <a:gd name="connsiteY0" fmla="*/ 0 h 2838450"/>
              <a:gd name="connsiteX1" fmla="*/ 2846566 w 2846566"/>
              <a:gd name="connsiteY1" fmla="*/ 0 h 2838450"/>
              <a:gd name="connsiteX2" fmla="*/ 2846566 w 2846566"/>
              <a:gd name="connsiteY2" fmla="*/ 2838450 h 2838450"/>
              <a:gd name="connsiteX3" fmla="*/ 2091122 w 2846566"/>
              <a:gd name="connsiteY3" fmla="*/ 2838450 h 2838450"/>
              <a:gd name="connsiteX4" fmla="*/ 1974232 w 2846566"/>
              <a:gd name="connsiteY4" fmla="*/ 2820914 h 2838450"/>
              <a:gd name="connsiteX5" fmla="*/ 0 w 2846566"/>
              <a:gd name="connsiteY5" fmla="*/ 404262 h 2838450"/>
              <a:gd name="connsiteX6" fmla="*/ 2797 w 2846566"/>
              <a:gd name="connsiteY6" fmla="*/ 293225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66" h="2838450">
                <a:moveTo>
                  <a:pt x="2797" y="0"/>
                </a:moveTo>
                <a:lnTo>
                  <a:pt x="2846566" y="0"/>
                </a:lnTo>
                <a:lnTo>
                  <a:pt x="2846566" y="2838450"/>
                </a:lnTo>
                <a:lnTo>
                  <a:pt x="2091122" y="2838450"/>
                </a:lnTo>
                <a:lnTo>
                  <a:pt x="1974232" y="2820914"/>
                </a:lnTo>
                <a:cubicBezTo>
                  <a:pt x="848632" y="2597020"/>
                  <a:pt x="0" y="1600146"/>
                  <a:pt x="0" y="404262"/>
                </a:cubicBezTo>
                <a:lnTo>
                  <a:pt x="2797" y="293225"/>
                </a:lnTo>
                <a:close/>
              </a:path>
            </a:pathLst>
          </a:custGeom>
          <a:solidFill>
            <a:schemeClr val="accent6"/>
          </a:solidFill>
        </p:spPr>
        <p:txBody>
          <a:bodyPr wrap="square">
            <a:noAutofit/>
          </a:bodyPr>
          <a:lstStyle>
            <a:lvl1pPr algn="r">
              <a:defRPr/>
            </a:lvl1pPr>
          </a:lstStyle>
          <a:p>
            <a:endParaRPr lang="en-US" dirty="0"/>
          </a:p>
        </p:txBody>
      </p:sp>
      <p:sp>
        <p:nvSpPr>
          <p:cNvPr id="27" name="Picture Placeholder 26">
            <a:extLst>
              <a:ext uri="{FF2B5EF4-FFF2-40B4-BE49-F238E27FC236}">
                <a16:creationId xmlns:a16="http://schemas.microsoft.com/office/drawing/2014/main" id="{4A3C6DC1-25FD-4947-8211-89B20E599AE3}"/>
              </a:ext>
            </a:extLst>
          </p:cNvPr>
          <p:cNvSpPr>
            <a:spLocks noGrp="1"/>
          </p:cNvSpPr>
          <p:nvPr>
            <p:ph type="pic" sz="quarter" idx="14"/>
          </p:nvPr>
        </p:nvSpPr>
        <p:spPr>
          <a:xfrm>
            <a:off x="9360733" y="-1798"/>
            <a:ext cx="2826990" cy="2854594"/>
          </a:xfrm>
          <a:custGeom>
            <a:avLst/>
            <a:gdLst>
              <a:gd name="connsiteX0" fmla="*/ 0 w 2826990"/>
              <a:gd name="connsiteY0" fmla="*/ 0 h 2854594"/>
              <a:gd name="connsiteX1" fmla="*/ 2826990 w 2826990"/>
              <a:gd name="connsiteY1" fmla="*/ 0 h 2854594"/>
              <a:gd name="connsiteX2" fmla="*/ 2826990 w 2826990"/>
              <a:gd name="connsiteY2" fmla="*/ 2854594 h 2854594"/>
              <a:gd name="connsiteX3" fmla="*/ 0 w 2826990"/>
              <a:gd name="connsiteY3" fmla="*/ 2854594 h 2854594"/>
            </a:gdLst>
            <a:ahLst/>
            <a:cxnLst>
              <a:cxn ang="0">
                <a:pos x="connsiteX0" y="connsiteY0"/>
              </a:cxn>
              <a:cxn ang="0">
                <a:pos x="connsiteX1" y="connsiteY1"/>
              </a:cxn>
              <a:cxn ang="0">
                <a:pos x="connsiteX2" y="connsiteY2"/>
              </a:cxn>
              <a:cxn ang="0">
                <a:pos x="connsiteX3" y="connsiteY3"/>
              </a:cxn>
            </a:cxnLst>
            <a:rect l="l" t="t" r="r" b="b"/>
            <a:pathLst>
              <a:path w="2826990" h="2854594">
                <a:moveTo>
                  <a:pt x="0" y="0"/>
                </a:moveTo>
                <a:lnTo>
                  <a:pt x="2826990" y="0"/>
                </a:lnTo>
                <a:lnTo>
                  <a:pt x="2826990" y="2854594"/>
                </a:lnTo>
                <a:lnTo>
                  <a:pt x="0" y="2854594"/>
                </a:lnTo>
                <a:close/>
              </a:path>
            </a:pathLst>
          </a:custGeom>
          <a:solidFill>
            <a:schemeClr val="accent6">
              <a:lumMod val="60000"/>
              <a:lumOff val="40000"/>
            </a:schemeClr>
          </a:solidFill>
        </p:spPr>
        <p:txBody>
          <a:bodyPr wrap="square">
            <a:noAutofit/>
          </a:bodyPr>
          <a:lstStyle/>
          <a:p>
            <a:endParaRPr lang="en-US" dirty="0"/>
          </a:p>
        </p:txBody>
      </p:sp>
      <p:sp>
        <p:nvSpPr>
          <p:cNvPr id="30" name="Picture Placeholder 29">
            <a:extLst>
              <a:ext uri="{FF2B5EF4-FFF2-40B4-BE49-F238E27FC236}">
                <a16:creationId xmlns:a16="http://schemas.microsoft.com/office/drawing/2014/main" id="{53C819AA-E73C-44C7-9928-5E1A8A22BC5F}"/>
              </a:ext>
            </a:extLst>
          </p:cNvPr>
          <p:cNvSpPr>
            <a:spLocks noGrp="1"/>
          </p:cNvSpPr>
          <p:nvPr>
            <p:ph type="pic" sz="quarter" idx="15"/>
          </p:nvPr>
        </p:nvSpPr>
        <p:spPr>
          <a:xfrm>
            <a:off x="6514169" y="2856391"/>
            <a:ext cx="2846565" cy="4001609"/>
          </a:xfrm>
          <a:custGeom>
            <a:avLst/>
            <a:gdLst>
              <a:gd name="connsiteX0" fmla="*/ 2436721 w 2846565"/>
              <a:gd name="connsiteY0" fmla="*/ 0 h 4001609"/>
              <a:gd name="connsiteX1" fmla="*/ 2846565 w 2846565"/>
              <a:gd name="connsiteY1" fmla="*/ 0 h 4001609"/>
              <a:gd name="connsiteX2" fmla="*/ 2846565 w 2846565"/>
              <a:gd name="connsiteY2" fmla="*/ 4001609 h 4001609"/>
              <a:gd name="connsiteX3" fmla="*/ 2796 w 2846565"/>
              <a:gd name="connsiteY3" fmla="*/ 4001608 h 4001609"/>
              <a:gd name="connsiteX4" fmla="*/ 2796 w 2846565"/>
              <a:gd name="connsiteY4" fmla="*/ 2564348 h 4001609"/>
              <a:gd name="connsiteX5" fmla="*/ 0 w 2846565"/>
              <a:gd name="connsiteY5" fmla="*/ 2453758 h 4001609"/>
              <a:gd name="connsiteX6" fmla="*/ 2202875 w 2846565"/>
              <a:gd name="connsiteY6" fmla="*/ 12668 h 4001609"/>
              <a:gd name="connsiteX7" fmla="*/ 2436721 w 2846565"/>
              <a:gd name="connsiteY7" fmla="*/ 860 h 400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565" h="4001609">
                <a:moveTo>
                  <a:pt x="2436721" y="0"/>
                </a:moveTo>
                <a:lnTo>
                  <a:pt x="2846565" y="0"/>
                </a:lnTo>
                <a:lnTo>
                  <a:pt x="2846565" y="4001609"/>
                </a:lnTo>
                <a:lnTo>
                  <a:pt x="2796" y="4001608"/>
                </a:lnTo>
                <a:lnTo>
                  <a:pt x="2796" y="2564348"/>
                </a:lnTo>
                <a:lnTo>
                  <a:pt x="0" y="2453758"/>
                </a:lnTo>
                <a:cubicBezTo>
                  <a:pt x="0" y="1183283"/>
                  <a:pt x="965553" y="138326"/>
                  <a:pt x="2202875" y="12668"/>
                </a:cubicBezTo>
                <a:lnTo>
                  <a:pt x="2436721" y="860"/>
                </a:lnTo>
                <a:close/>
              </a:path>
            </a:pathLst>
          </a:custGeom>
          <a:solidFill>
            <a:schemeClr val="accent6">
              <a:lumMod val="60000"/>
              <a:lumOff val="40000"/>
            </a:schemeClr>
          </a:solidFill>
        </p:spPr>
        <p:txBody>
          <a:bodyPr wrap="square">
            <a:noAutofit/>
          </a:bodyPr>
          <a:lstStyle>
            <a:lvl1pPr algn="r">
              <a:defRPr/>
            </a:lvl1pPr>
          </a:lstStyle>
          <a:p>
            <a:endParaRPr lang="en-US" dirty="0"/>
          </a:p>
        </p:txBody>
      </p:sp>
      <p:sp>
        <p:nvSpPr>
          <p:cNvPr id="33" name="Picture Placeholder 32">
            <a:extLst>
              <a:ext uri="{FF2B5EF4-FFF2-40B4-BE49-F238E27FC236}">
                <a16:creationId xmlns:a16="http://schemas.microsoft.com/office/drawing/2014/main" id="{64635F40-0058-44E0-95CD-8FFAE1876473}"/>
              </a:ext>
            </a:extLst>
          </p:cNvPr>
          <p:cNvSpPr>
            <a:spLocks noGrp="1"/>
          </p:cNvSpPr>
          <p:nvPr>
            <p:ph type="pic" sz="quarter" idx="16"/>
          </p:nvPr>
        </p:nvSpPr>
        <p:spPr>
          <a:xfrm>
            <a:off x="9356456" y="2828943"/>
            <a:ext cx="2835544" cy="4038805"/>
          </a:xfrm>
          <a:custGeom>
            <a:avLst/>
            <a:gdLst>
              <a:gd name="connsiteX0" fmla="*/ 0 w 2835544"/>
              <a:gd name="connsiteY0" fmla="*/ 0 h 4038805"/>
              <a:gd name="connsiteX1" fmla="*/ 2835544 w 2835544"/>
              <a:gd name="connsiteY1" fmla="*/ 0 h 4038805"/>
              <a:gd name="connsiteX2" fmla="*/ 2835544 w 2835544"/>
              <a:gd name="connsiteY2" fmla="*/ 4038805 h 4038805"/>
              <a:gd name="connsiteX3" fmla="*/ 0 w 2835544"/>
              <a:gd name="connsiteY3" fmla="*/ 4038805 h 4038805"/>
            </a:gdLst>
            <a:ahLst/>
            <a:cxnLst>
              <a:cxn ang="0">
                <a:pos x="connsiteX0" y="connsiteY0"/>
              </a:cxn>
              <a:cxn ang="0">
                <a:pos x="connsiteX1" y="connsiteY1"/>
              </a:cxn>
              <a:cxn ang="0">
                <a:pos x="connsiteX2" y="connsiteY2"/>
              </a:cxn>
              <a:cxn ang="0">
                <a:pos x="connsiteX3" y="connsiteY3"/>
              </a:cxn>
            </a:cxnLst>
            <a:rect l="l" t="t" r="r" b="b"/>
            <a:pathLst>
              <a:path w="2835544" h="4038805">
                <a:moveTo>
                  <a:pt x="0" y="0"/>
                </a:moveTo>
                <a:lnTo>
                  <a:pt x="2835544" y="0"/>
                </a:lnTo>
                <a:lnTo>
                  <a:pt x="2835544" y="4038805"/>
                </a:lnTo>
                <a:lnTo>
                  <a:pt x="0" y="4038805"/>
                </a:lnTo>
                <a:close/>
              </a:path>
            </a:pathLst>
          </a:custGeom>
          <a:solidFill>
            <a:schemeClr val="accent6"/>
          </a:solidFill>
        </p:spPr>
        <p:txBody>
          <a:bodyPr wrap="square">
            <a:noAutofit/>
          </a:bodyPr>
          <a:lstStyle/>
          <a:p>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120578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solidFill>
                  <a:prstClr val="black">
                    <a:tint val="75000"/>
                  </a:prstClr>
                </a:solidFill>
              </a:rPr>
              <a:pPr/>
              <a:t>10/31/2023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01D84C-9C77-4038-8AC7-641397FA493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64329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2382-07F9-4E90-962E-5D953FAAD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1F48B7-4F0A-4FD6-B323-35ACD5AF3C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C5A-4BCF-4897-B6E1-D1B505B41A32}"/>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5" name="Footer Placeholder 4">
            <a:extLst>
              <a:ext uri="{FF2B5EF4-FFF2-40B4-BE49-F238E27FC236}">
                <a16:creationId xmlns:a16="http://schemas.microsoft.com/office/drawing/2014/main" id="{4277F3FA-5BF9-44C3-9714-2FF2778C9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8DFF9E-2700-4D56-909D-6E873FA9EB41}"/>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3780998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BC6B-EE89-4253-B8BD-5C88337B9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1A8DB3-5B8B-4E59-A6B7-D4C32857905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B5DEC-649C-4DE5-A118-30AB1AD778B9}"/>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5" name="Footer Placeholder 4">
            <a:extLst>
              <a:ext uri="{FF2B5EF4-FFF2-40B4-BE49-F238E27FC236}">
                <a16:creationId xmlns:a16="http://schemas.microsoft.com/office/drawing/2014/main" id="{A0CD0A16-B005-4C30-9E45-C8D02390F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D472F-5E5E-41AE-BB61-5D81CE94BAD4}"/>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741073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7CF5-8B0A-4C1C-B52A-67FBF6E8A2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E650DD-C826-4A56-9144-7551EB662D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8A77FA-64C1-4705-B527-F0673CB0C47E}"/>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5" name="Footer Placeholder 4">
            <a:extLst>
              <a:ext uri="{FF2B5EF4-FFF2-40B4-BE49-F238E27FC236}">
                <a16:creationId xmlns:a16="http://schemas.microsoft.com/office/drawing/2014/main" id="{33F7EBE7-EACB-456E-8A37-0A2B1C4CA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CB93D-BCEC-42BB-861D-E3E0ABA12538}"/>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5295009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FED1-A20E-4142-9A49-A2CDECE4C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C40E58-5003-457B-A903-8EBB8E5468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D3EFC3-D470-4ECE-885B-8B63A98CC5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6892D-D649-49FC-A501-B32A550918CB}"/>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6" name="Footer Placeholder 5">
            <a:extLst>
              <a:ext uri="{FF2B5EF4-FFF2-40B4-BE49-F238E27FC236}">
                <a16:creationId xmlns:a16="http://schemas.microsoft.com/office/drawing/2014/main" id="{AB7692DA-487C-419D-90AC-FA53532AEC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46C67-80F7-444F-A5A7-6A6054EE15ED}"/>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3117734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34C3-AF4A-4BC6-8C79-327A5175B9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0EE50-49F7-451F-AD3E-F88E3271DB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0C7203-DBB6-4726-8B5B-899E5358D6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6A85D3-35B8-452B-B277-A1B15C556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326342-51B7-4B5A-BED6-BF1ABBAD65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EF9413-BEEF-42F0-9223-16A6DF8F5A8F}"/>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8" name="Footer Placeholder 7">
            <a:extLst>
              <a:ext uri="{FF2B5EF4-FFF2-40B4-BE49-F238E27FC236}">
                <a16:creationId xmlns:a16="http://schemas.microsoft.com/office/drawing/2014/main" id="{C69B5041-EB95-43C8-8D40-A07E4517A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E1BD9E-FF3A-47CF-A07B-4B3E7D09E675}"/>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35010026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7C2F-19DE-4FAF-8562-5FB72C6271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CF8D18-9C8B-4650-A785-37A66FF799D8}"/>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4" name="Footer Placeholder 3">
            <a:extLst>
              <a:ext uri="{FF2B5EF4-FFF2-40B4-BE49-F238E27FC236}">
                <a16:creationId xmlns:a16="http://schemas.microsoft.com/office/drawing/2014/main" id="{4D659BBC-A3D8-4D38-A6BD-E476AAA44B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C0E12E-8606-4BD5-B8A1-2DF93A2B0197}"/>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4135319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88B53-6BCD-4FD8-A4B4-33A37C0DD9E6}"/>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3" name="Footer Placeholder 2">
            <a:extLst>
              <a:ext uri="{FF2B5EF4-FFF2-40B4-BE49-F238E27FC236}">
                <a16:creationId xmlns:a16="http://schemas.microsoft.com/office/drawing/2014/main" id="{7B2847C6-B98A-4C5C-A4A7-F9F9E266C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066D19-BD1F-4442-8379-2FE9B1B6208F}"/>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1519670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D614-6302-4B33-B275-832680EF21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120513-B402-440E-86F8-C25F012915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CF86F6-19EE-4ECF-8996-64BAAE48B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C36D60-B4FB-4318-B6E3-F06642A79264}"/>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6" name="Footer Placeholder 5">
            <a:extLst>
              <a:ext uri="{FF2B5EF4-FFF2-40B4-BE49-F238E27FC236}">
                <a16:creationId xmlns:a16="http://schemas.microsoft.com/office/drawing/2014/main" id="{6512D43C-796B-4ED7-87B7-CD77EDAEE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68173-6042-41C2-921C-CB279A9A5DF3}"/>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344665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1648B-2350-4453-9A6E-361423450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0ACECB-CF99-4483-85DE-64288CDAC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C61E55-7DF4-49FE-B73A-BAA01A9C9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3FFCD8-655E-42A8-9BA9-82091325727B}"/>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6" name="Footer Placeholder 5">
            <a:extLst>
              <a:ext uri="{FF2B5EF4-FFF2-40B4-BE49-F238E27FC236}">
                <a16:creationId xmlns:a16="http://schemas.microsoft.com/office/drawing/2014/main" id="{F881CD32-8000-4B67-8755-FD9B89A82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731C5-6CEC-47BA-88B6-8324BC686186}"/>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392625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24BCA1-E0EF-42A1-B762-D68E4B984818}"/>
              </a:ext>
              <a:ext uri="{C183D7F6-B498-43B3-948B-1728B52AA6E4}">
                <adec:decorative xmlns:adec="http://schemas.microsoft.com/office/drawing/2017/decorative" val="1"/>
              </a:ext>
            </a:extLst>
          </p:cNvPr>
          <p:cNvSpPr/>
          <p:nvPr userDrawn="1"/>
        </p:nvSpPr>
        <p:spPr>
          <a:xfrm>
            <a:off x="0" y="-3537"/>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05C258CF-58AC-4C7A-A953-392693E55383}"/>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5F9CDC83-34B8-4E32-84EC-92854CEE4996}"/>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21E215A6-E6FC-4D5A-9881-E87CC750741B}"/>
              </a:ext>
            </a:extLst>
          </p:cNvPr>
          <p:cNvSpPr>
            <a:spLocks noGrp="1"/>
          </p:cNvSpPr>
          <p:nvPr>
            <p:ph type="title"/>
          </p:nvPr>
        </p:nvSpPr>
        <p:spPr>
          <a:xfrm>
            <a:off x="2743200" y="1"/>
            <a:ext cx="9432315" cy="2198972"/>
          </a:xfrm>
          <a:custGeom>
            <a:avLst/>
            <a:gdLst>
              <a:gd name="connsiteX0" fmla="*/ 0 w 10240035"/>
              <a:gd name="connsiteY0" fmla="*/ 0 h 2198971"/>
              <a:gd name="connsiteX1" fmla="*/ 10240035 w 10240035"/>
              <a:gd name="connsiteY1" fmla="*/ 0 h 2198971"/>
              <a:gd name="connsiteX2" fmla="*/ 10240035 w 10240035"/>
              <a:gd name="connsiteY2" fmla="*/ 0 h 2198971"/>
              <a:gd name="connsiteX3" fmla="*/ 10240035 w 10240035"/>
              <a:gd name="connsiteY3" fmla="*/ 1099486 h 2198971"/>
              <a:gd name="connsiteX4" fmla="*/ 9140549 w 10240035"/>
              <a:gd name="connsiteY4" fmla="*/ 2198972 h 2198971"/>
              <a:gd name="connsiteX5" fmla="*/ 1099486 w 10240035"/>
              <a:gd name="connsiteY5" fmla="*/ 2198971 h 2198971"/>
              <a:gd name="connsiteX6" fmla="*/ 0 w 10240035"/>
              <a:gd name="connsiteY6" fmla="*/ 1099485 h 2198971"/>
              <a:gd name="connsiteX7" fmla="*/ 0 w 10240035"/>
              <a:gd name="connsiteY7" fmla="*/ 0 h 2198971"/>
              <a:gd name="connsiteX8" fmla="*/ 0 w 10240035"/>
              <a:gd name="connsiteY8" fmla="*/ 0 h 2198971"/>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89670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698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317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661291"/>
              <a:gd name="connsiteY0" fmla="*/ 0 h 2198972"/>
              <a:gd name="connsiteX1" fmla="*/ 10240035 w 10661291"/>
              <a:gd name="connsiteY1" fmla="*/ 0 h 2198972"/>
              <a:gd name="connsiteX2" fmla="*/ 7951829 w 10661291"/>
              <a:gd name="connsiteY2" fmla="*/ 2198972 h 2198972"/>
              <a:gd name="connsiteX3" fmla="*/ 1099486 w 10661291"/>
              <a:gd name="connsiteY3" fmla="*/ 2198971 h 2198972"/>
              <a:gd name="connsiteX4" fmla="*/ 0 w 10661291"/>
              <a:gd name="connsiteY4" fmla="*/ 1099485 h 2198972"/>
              <a:gd name="connsiteX5" fmla="*/ 0 w 10661291"/>
              <a:gd name="connsiteY5" fmla="*/ 0 h 2198972"/>
              <a:gd name="connsiteX6" fmla="*/ 0 w 10661291"/>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0 w 10240035"/>
              <a:gd name="connsiteY5" fmla="*/ 0 h 2198972"/>
              <a:gd name="connsiteX0" fmla="*/ 80772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807720 w 10240035"/>
              <a:gd name="connsiteY5" fmla="*/ 0 h 2198972"/>
              <a:gd name="connsiteX0" fmla="*/ 900020 w 10332335"/>
              <a:gd name="connsiteY0" fmla="*/ 0 h 2198972"/>
              <a:gd name="connsiteX1" fmla="*/ 10332335 w 10332335"/>
              <a:gd name="connsiteY1" fmla="*/ 0 h 2198972"/>
              <a:gd name="connsiteX2" fmla="*/ 8044129 w 10332335"/>
              <a:gd name="connsiteY2" fmla="*/ 2198972 h 2198972"/>
              <a:gd name="connsiteX3" fmla="*/ 1191786 w 10332335"/>
              <a:gd name="connsiteY3" fmla="*/ 2198971 h 2198972"/>
              <a:gd name="connsiteX4" fmla="*/ 900020 w 10332335"/>
              <a:gd name="connsiteY4" fmla="*/ 0 h 2198972"/>
              <a:gd name="connsiteX0" fmla="*/ 325154 w 9757469"/>
              <a:gd name="connsiteY0" fmla="*/ 0 h 2198972"/>
              <a:gd name="connsiteX1" fmla="*/ 9757469 w 9757469"/>
              <a:gd name="connsiteY1" fmla="*/ 0 h 2198972"/>
              <a:gd name="connsiteX2" fmla="*/ 7469263 w 9757469"/>
              <a:gd name="connsiteY2" fmla="*/ 2198972 h 2198972"/>
              <a:gd name="connsiteX3" fmla="*/ 616920 w 9757469"/>
              <a:gd name="connsiteY3" fmla="*/ 2198971 h 2198972"/>
              <a:gd name="connsiteX4" fmla="*/ 325154 w 9757469"/>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291766 w 9432315"/>
              <a:gd name="connsiteY3" fmla="*/ 2198971 h 2198972"/>
              <a:gd name="connsiteX4" fmla="*/ 0 w 9432315"/>
              <a:gd name="connsiteY4" fmla="*/ 0 h 2198972"/>
              <a:gd name="connsiteX0" fmla="*/ 69347 w 9501662"/>
              <a:gd name="connsiteY0" fmla="*/ 0 h 2198972"/>
              <a:gd name="connsiteX1" fmla="*/ 9501662 w 9501662"/>
              <a:gd name="connsiteY1" fmla="*/ 0 h 2198972"/>
              <a:gd name="connsiteX2" fmla="*/ 7213456 w 9501662"/>
              <a:gd name="connsiteY2" fmla="*/ 2198972 h 2198972"/>
              <a:gd name="connsiteX3" fmla="*/ 86793 w 9501662"/>
              <a:gd name="connsiteY3" fmla="*/ 2198971 h 2198972"/>
              <a:gd name="connsiteX4" fmla="*/ 69347 w 9501662"/>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17446 w 9432315"/>
              <a:gd name="connsiteY3" fmla="*/ 2198971 h 2198972"/>
              <a:gd name="connsiteX4" fmla="*/ 0 w 9432315"/>
              <a:gd name="connsiteY4" fmla="*/ 0 h 219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315" h="2198972">
                <a:moveTo>
                  <a:pt x="0" y="0"/>
                </a:moveTo>
                <a:lnTo>
                  <a:pt x="9432315" y="0"/>
                </a:lnTo>
                <a:cubicBezTo>
                  <a:pt x="9248860" y="1235175"/>
                  <a:pt x="8210334" y="2137277"/>
                  <a:pt x="7144109" y="2198972"/>
                </a:cubicBezTo>
                <a:lnTo>
                  <a:pt x="17446" y="2198971"/>
                </a:lnTo>
                <a:cubicBezTo>
                  <a:pt x="30721" y="1146676"/>
                  <a:pt x="575" y="838935"/>
                  <a:pt x="0" y="0"/>
                </a:cubicBezTo>
                <a:close/>
              </a:path>
            </a:pathLst>
          </a:custGeom>
          <a:solidFill>
            <a:schemeClr val="accent2">
              <a:alpha val="80000"/>
            </a:schemeClr>
          </a:solidFill>
        </p:spPr>
        <p:txBody>
          <a:bodyPr/>
          <a:lstStyle>
            <a:lvl1pPr marL="548640">
              <a:lnSpc>
                <a:spcPct val="100000"/>
              </a:lnSpc>
              <a:defRPr>
                <a:solidFill>
                  <a:schemeClr val="bg2"/>
                </a:solidFill>
              </a:defRPr>
            </a:lvl1pPr>
          </a:lstStyle>
          <a:p>
            <a:endParaRPr lang="en-US" dirty="0">
              <a:solidFill>
                <a:srgbClr val="FFFFFF"/>
              </a:solidFill>
            </a:endParaRPr>
          </a:p>
        </p:txBody>
      </p:sp>
      <p:sp>
        <p:nvSpPr>
          <p:cNvPr id="18" name="Picture Placeholder 17">
            <a:extLst>
              <a:ext uri="{FF2B5EF4-FFF2-40B4-BE49-F238E27FC236}">
                <a16:creationId xmlns:a16="http://schemas.microsoft.com/office/drawing/2014/main" id="{704EC18E-B48D-4AD7-A5B5-3D57255D1A23}"/>
              </a:ext>
            </a:extLst>
          </p:cNvPr>
          <p:cNvSpPr>
            <a:spLocks noGrp="1"/>
          </p:cNvSpPr>
          <p:nvPr>
            <p:ph type="pic" sz="quarter" idx="13"/>
          </p:nvPr>
        </p:nvSpPr>
        <p:spPr>
          <a:xfrm>
            <a:off x="-16483" y="0"/>
            <a:ext cx="2773332" cy="2202508"/>
          </a:xfrm>
          <a:custGeom>
            <a:avLst/>
            <a:gdLst>
              <a:gd name="connsiteX0" fmla="*/ 0 w 2773332"/>
              <a:gd name="connsiteY0" fmla="*/ 0 h 2202508"/>
              <a:gd name="connsiteX1" fmla="*/ 2773332 w 2773332"/>
              <a:gd name="connsiteY1" fmla="*/ 0 h 2202508"/>
              <a:gd name="connsiteX2" fmla="*/ 2773332 w 2773332"/>
              <a:gd name="connsiteY2" fmla="*/ 2202508 h 2202508"/>
              <a:gd name="connsiteX3" fmla="*/ 0 w 2773332"/>
              <a:gd name="connsiteY3" fmla="*/ 2202508 h 2202508"/>
            </a:gdLst>
            <a:ahLst/>
            <a:cxnLst>
              <a:cxn ang="0">
                <a:pos x="connsiteX0" y="connsiteY0"/>
              </a:cxn>
              <a:cxn ang="0">
                <a:pos x="connsiteX1" y="connsiteY1"/>
              </a:cxn>
              <a:cxn ang="0">
                <a:pos x="connsiteX2" y="connsiteY2"/>
              </a:cxn>
              <a:cxn ang="0">
                <a:pos x="connsiteX3" y="connsiteY3"/>
              </a:cxn>
            </a:cxnLst>
            <a:rect l="l" t="t" r="r" b="b"/>
            <a:pathLst>
              <a:path w="2773332" h="2202508">
                <a:moveTo>
                  <a:pt x="0" y="0"/>
                </a:moveTo>
                <a:lnTo>
                  <a:pt x="2773332" y="0"/>
                </a:lnTo>
                <a:lnTo>
                  <a:pt x="2773332" y="2202508"/>
                </a:lnTo>
                <a:lnTo>
                  <a:pt x="0" y="2202508"/>
                </a:lnTo>
                <a:close/>
              </a:path>
            </a:pathLst>
          </a:custGeom>
          <a:solidFill>
            <a:schemeClr val="accent6"/>
          </a:solidFill>
        </p:spPr>
        <p:txBody>
          <a:bodyPr wrap="square">
            <a:noAutofit/>
          </a:bodyPr>
          <a:lstStyle/>
          <a:p>
            <a:endParaRPr lang="en-US" dirty="0"/>
          </a:p>
        </p:txBody>
      </p:sp>
      <p:sp>
        <p:nvSpPr>
          <p:cNvPr id="21" name="Picture Placeholder 20">
            <a:extLst>
              <a:ext uri="{FF2B5EF4-FFF2-40B4-BE49-F238E27FC236}">
                <a16:creationId xmlns:a16="http://schemas.microsoft.com/office/drawing/2014/main" id="{FAE5A08C-2BA6-4754-806E-3BEAE8D2EC19}"/>
              </a:ext>
            </a:extLst>
          </p:cNvPr>
          <p:cNvSpPr>
            <a:spLocks noGrp="1"/>
          </p:cNvSpPr>
          <p:nvPr>
            <p:ph type="pic" sz="quarter" idx="14"/>
          </p:nvPr>
        </p:nvSpPr>
        <p:spPr>
          <a:xfrm>
            <a:off x="-16484" y="2202508"/>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lumMod val="60000"/>
              <a:lumOff val="40000"/>
            </a:schemeClr>
          </a:solidFill>
        </p:spPr>
        <p:txBody>
          <a:bodyPr wrap="square">
            <a:noAutofit/>
          </a:bodyPr>
          <a:lstStyle/>
          <a:p>
            <a:endParaRPr lang="en-US" dirty="0"/>
          </a:p>
        </p:txBody>
      </p:sp>
      <p:sp>
        <p:nvSpPr>
          <p:cNvPr id="25" name="Picture Placeholder 24">
            <a:extLst>
              <a:ext uri="{FF2B5EF4-FFF2-40B4-BE49-F238E27FC236}">
                <a16:creationId xmlns:a16="http://schemas.microsoft.com/office/drawing/2014/main" id="{BBE1FA0E-416C-4623-840A-A04A5237BCF4}"/>
              </a:ext>
            </a:extLst>
          </p:cNvPr>
          <p:cNvSpPr>
            <a:spLocks noGrp="1"/>
          </p:cNvSpPr>
          <p:nvPr>
            <p:ph type="pic" sz="quarter" idx="15"/>
          </p:nvPr>
        </p:nvSpPr>
        <p:spPr>
          <a:xfrm>
            <a:off x="-16484" y="4530254"/>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solidFill>
        </p:spPr>
        <p:txBody>
          <a:bodyPr wrap="square">
            <a:noAutofit/>
          </a:bodyPr>
          <a:lstStyle/>
          <a:p>
            <a:endParaRPr lang="en-US" dirty="0"/>
          </a:p>
        </p:txBody>
      </p:sp>
      <p:sp>
        <p:nvSpPr>
          <p:cNvPr id="17" name="Content Placeholder 2">
            <a:extLst>
              <a:ext uri="{FF2B5EF4-FFF2-40B4-BE49-F238E27FC236}">
                <a16:creationId xmlns:a16="http://schemas.microsoft.com/office/drawing/2014/main" id="{03BD1FF0-3229-401F-AEC3-09AE70428EF2}"/>
              </a:ext>
            </a:extLst>
          </p:cNvPr>
          <p:cNvSpPr>
            <a:spLocks noGrp="1"/>
          </p:cNvSpPr>
          <p:nvPr>
            <p:ph idx="1"/>
          </p:nvPr>
        </p:nvSpPr>
        <p:spPr>
          <a:xfrm>
            <a:off x="3352800" y="2794177"/>
            <a:ext cx="7476460" cy="3382786"/>
          </a:xfrm>
        </p:spPr>
        <p:txBody>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accent2"/>
                </a:solidFill>
              </a:defRPr>
            </a:lvl1pPr>
          </a:lstStyle>
          <a:p>
            <a:r>
              <a:rPr lang="en-US"/>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accent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0805240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C23E-1DDC-4D4E-A163-19E0F779D1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0BC740-1735-4F02-A94F-EE6A1A419F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BCFB0-8617-4878-8B56-B8127280CBE7}"/>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5" name="Footer Placeholder 4">
            <a:extLst>
              <a:ext uri="{FF2B5EF4-FFF2-40B4-BE49-F238E27FC236}">
                <a16:creationId xmlns:a16="http://schemas.microsoft.com/office/drawing/2014/main" id="{93FFF397-33D2-43F1-8FE2-B87BD87B1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43CC1-524F-4D4D-87A6-7C68A6D88E0D}"/>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20851915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F37AED-F5EF-45B7-BB4A-CECCA6B98D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2EED79-7D89-4ACE-AE13-AC6F2B80422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BEEBE-2307-4763-BC53-E6D3C635C7BA}"/>
              </a:ext>
            </a:extLst>
          </p:cNvPr>
          <p:cNvSpPr>
            <a:spLocks noGrp="1"/>
          </p:cNvSpPr>
          <p:nvPr>
            <p:ph type="dt" sz="half" idx="10"/>
          </p:nvPr>
        </p:nvSpPr>
        <p:spPr/>
        <p:txBody>
          <a:bodyPr/>
          <a:lstStyle/>
          <a:p>
            <a:fld id="{87BF2038-CB34-4CAB-809D-D80E15762684}" type="datetimeFigureOut">
              <a:rPr lang="en-US" smtClean="0"/>
              <a:t>10/31/2023</a:t>
            </a:fld>
            <a:endParaRPr lang="en-US"/>
          </a:p>
        </p:txBody>
      </p:sp>
      <p:sp>
        <p:nvSpPr>
          <p:cNvPr id="5" name="Footer Placeholder 4">
            <a:extLst>
              <a:ext uri="{FF2B5EF4-FFF2-40B4-BE49-F238E27FC236}">
                <a16:creationId xmlns:a16="http://schemas.microsoft.com/office/drawing/2014/main" id="{8E03F684-A850-411B-8146-E28800943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AC2CF-49BE-4627-A0B5-742B0BBF30E7}"/>
              </a:ext>
            </a:extLst>
          </p:cNvPr>
          <p:cNvSpPr>
            <a:spLocks noGrp="1"/>
          </p:cNvSpPr>
          <p:nvPr>
            <p:ph type="sldNum" sz="quarter" idx="12"/>
          </p:nvPr>
        </p:nvSpPr>
        <p:spPr/>
        <p:txBody>
          <a:bodyPr/>
          <a:lstStyle/>
          <a:p>
            <a:fld id="{691EA42A-240D-4EE1-AFF6-97FC6FC84FD5}" type="slidenum">
              <a:rPr lang="en-US" smtClean="0"/>
              <a:t>‹#›</a:t>
            </a:fld>
            <a:endParaRPr lang="en-US"/>
          </a:p>
        </p:txBody>
      </p:sp>
    </p:spTree>
    <p:extLst>
      <p:ext uri="{BB962C8B-B14F-4D97-AF65-F5344CB8AC3E}">
        <p14:creationId xmlns:p14="http://schemas.microsoft.com/office/powerpoint/2010/main" val="3238197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F1BF90-FC7C-40C0-9F10-32F20BC6C4FB}" type="datetimeFigureOut">
              <a:rPr lang="en-GH" smtClean="0"/>
              <a:t>10/31/2023</a:t>
            </a:fld>
            <a:endParaRPr lang="en-GH"/>
          </a:p>
        </p:txBody>
      </p:sp>
      <p:sp>
        <p:nvSpPr>
          <p:cNvPr id="5" name="Footer Placeholder 4"/>
          <p:cNvSpPr>
            <a:spLocks noGrp="1"/>
          </p:cNvSpPr>
          <p:nvPr>
            <p:ph type="ftr" sz="quarter" idx="11"/>
          </p:nvPr>
        </p:nvSpPr>
        <p:spPr/>
        <p:txBody>
          <a:bodyPr/>
          <a:lstStyle/>
          <a:p>
            <a:endParaRPr lang="en-GH"/>
          </a:p>
        </p:txBody>
      </p:sp>
      <p:sp>
        <p:nvSpPr>
          <p:cNvPr id="6" name="Slide Number Placeholder 5"/>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30838311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F1BF90-FC7C-40C0-9F10-32F20BC6C4FB}" type="datetimeFigureOut">
              <a:rPr lang="en-GH" smtClean="0"/>
              <a:t>10/31/2023</a:t>
            </a:fld>
            <a:endParaRPr lang="en-GH"/>
          </a:p>
        </p:txBody>
      </p:sp>
      <p:sp>
        <p:nvSpPr>
          <p:cNvPr id="5" name="Footer Placeholder 4"/>
          <p:cNvSpPr>
            <a:spLocks noGrp="1"/>
          </p:cNvSpPr>
          <p:nvPr>
            <p:ph type="ftr" sz="quarter" idx="11"/>
          </p:nvPr>
        </p:nvSpPr>
        <p:spPr/>
        <p:txBody>
          <a:bodyPr/>
          <a:lstStyle/>
          <a:p>
            <a:endParaRPr lang="en-GH"/>
          </a:p>
        </p:txBody>
      </p:sp>
      <p:sp>
        <p:nvSpPr>
          <p:cNvPr id="6" name="Slide Number Placeholder 5"/>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3244818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F1BF90-FC7C-40C0-9F10-32F20BC6C4FB}" type="datetimeFigureOut">
              <a:rPr lang="en-GH" smtClean="0"/>
              <a:t>10/31/2023</a:t>
            </a:fld>
            <a:endParaRPr lang="en-GH"/>
          </a:p>
        </p:txBody>
      </p:sp>
      <p:sp>
        <p:nvSpPr>
          <p:cNvPr id="5" name="Footer Placeholder 4"/>
          <p:cNvSpPr>
            <a:spLocks noGrp="1"/>
          </p:cNvSpPr>
          <p:nvPr>
            <p:ph type="ftr" sz="quarter" idx="11"/>
          </p:nvPr>
        </p:nvSpPr>
        <p:spPr/>
        <p:txBody>
          <a:bodyPr/>
          <a:lstStyle/>
          <a:p>
            <a:endParaRPr lang="en-GH"/>
          </a:p>
        </p:txBody>
      </p:sp>
      <p:sp>
        <p:nvSpPr>
          <p:cNvPr id="6" name="Slide Number Placeholder 5"/>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25162019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F1BF90-FC7C-40C0-9F10-32F20BC6C4FB}" type="datetimeFigureOut">
              <a:rPr lang="en-GH" smtClean="0"/>
              <a:t>10/31/2023</a:t>
            </a:fld>
            <a:endParaRPr lang="en-GH"/>
          </a:p>
        </p:txBody>
      </p:sp>
      <p:sp>
        <p:nvSpPr>
          <p:cNvPr id="6" name="Footer Placeholder 5"/>
          <p:cNvSpPr>
            <a:spLocks noGrp="1"/>
          </p:cNvSpPr>
          <p:nvPr>
            <p:ph type="ftr" sz="quarter" idx="11"/>
          </p:nvPr>
        </p:nvSpPr>
        <p:spPr/>
        <p:txBody>
          <a:bodyPr/>
          <a:lstStyle/>
          <a:p>
            <a:endParaRPr lang="en-GH"/>
          </a:p>
        </p:txBody>
      </p:sp>
      <p:sp>
        <p:nvSpPr>
          <p:cNvPr id="7" name="Slide Number Placeholder 6"/>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2396376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F1BF90-FC7C-40C0-9F10-32F20BC6C4FB}" type="datetimeFigureOut">
              <a:rPr lang="en-GH" smtClean="0"/>
              <a:t>10/31/2023</a:t>
            </a:fld>
            <a:endParaRPr lang="en-GH"/>
          </a:p>
        </p:txBody>
      </p:sp>
      <p:sp>
        <p:nvSpPr>
          <p:cNvPr id="8" name="Footer Placeholder 7"/>
          <p:cNvSpPr>
            <a:spLocks noGrp="1"/>
          </p:cNvSpPr>
          <p:nvPr>
            <p:ph type="ftr" sz="quarter" idx="11"/>
          </p:nvPr>
        </p:nvSpPr>
        <p:spPr/>
        <p:txBody>
          <a:bodyPr/>
          <a:lstStyle/>
          <a:p>
            <a:endParaRPr lang="en-GH"/>
          </a:p>
        </p:txBody>
      </p:sp>
      <p:sp>
        <p:nvSpPr>
          <p:cNvPr id="9" name="Slide Number Placeholder 8"/>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20618739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F1BF90-FC7C-40C0-9F10-32F20BC6C4FB}" type="datetimeFigureOut">
              <a:rPr lang="en-GH" smtClean="0"/>
              <a:t>10/31/2023</a:t>
            </a:fld>
            <a:endParaRPr lang="en-GH"/>
          </a:p>
        </p:txBody>
      </p:sp>
      <p:sp>
        <p:nvSpPr>
          <p:cNvPr id="4" name="Footer Placeholder 3"/>
          <p:cNvSpPr>
            <a:spLocks noGrp="1"/>
          </p:cNvSpPr>
          <p:nvPr>
            <p:ph type="ftr" sz="quarter" idx="11"/>
          </p:nvPr>
        </p:nvSpPr>
        <p:spPr/>
        <p:txBody>
          <a:bodyPr/>
          <a:lstStyle/>
          <a:p>
            <a:endParaRPr lang="en-GH"/>
          </a:p>
        </p:txBody>
      </p:sp>
      <p:sp>
        <p:nvSpPr>
          <p:cNvPr id="5" name="Slide Number Placeholder 4"/>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4789008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F1BF90-FC7C-40C0-9F10-32F20BC6C4FB}" type="datetimeFigureOut">
              <a:rPr lang="en-GH" smtClean="0"/>
              <a:t>10/31/2023</a:t>
            </a:fld>
            <a:endParaRPr lang="en-GH"/>
          </a:p>
        </p:txBody>
      </p:sp>
      <p:sp>
        <p:nvSpPr>
          <p:cNvPr id="3" name="Footer Placeholder 2"/>
          <p:cNvSpPr>
            <a:spLocks noGrp="1"/>
          </p:cNvSpPr>
          <p:nvPr>
            <p:ph type="ftr" sz="quarter" idx="11"/>
          </p:nvPr>
        </p:nvSpPr>
        <p:spPr/>
        <p:txBody>
          <a:bodyPr/>
          <a:lstStyle/>
          <a:p>
            <a:endParaRPr lang="en-GH"/>
          </a:p>
        </p:txBody>
      </p:sp>
      <p:sp>
        <p:nvSpPr>
          <p:cNvPr id="4" name="Slide Number Placeholder 3"/>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2540212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F1BF90-FC7C-40C0-9F10-32F20BC6C4FB}" type="datetimeFigureOut">
              <a:rPr lang="en-GH" smtClean="0"/>
              <a:t>10/31/2023</a:t>
            </a:fld>
            <a:endParaRPr lang="en-GH"/>
          </a:p>
        </p:txBody>
      </p:sp>
      <p:sp>
        <p:nvSpPr>
          <p:cNvPr id="6" name="Footer Placeholder 5"/>
          <p:cNvSpPr>
            <a:spLocks noGrp="1"/>
          </p:cNvSpPr>
          <p:nvPr>
            <p:ph type="ftr" sz="quarter" idx="11"/>
          </p:nvPr>
        </p:nvSpPr>
        <p:spPr/>
        <p:txBody>
          <a:bodyPr/>
          <a:lstStyle/>
          <a:p>
            <a:endParaRPr lang="en-GH"/>
          </a:p>
        </p:txBody>
      </p:sp>
      <p:sp>
        <p:nvSpPr>
          <p:cNvPr id="7" name="Slide Number Placeholder 6"/>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3724698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55B30B-7677-4AAC-9890-81A7EFF6BF4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E5F686-1654-4CE7-8DA0-0D626B36E1E9}"/>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AA6281C-6C47-45BE-9BDA-1518A016E938}"/>
              </a:ext>
            </a:extLst>
          </p:cNvPr>
          <p:cNvSpPr>
            <a:spLocks noGrp="1"/>
          </p:cNvSpPr>
          <p:nvPr>
            <p:ph type="ctrTitle"/>
          </p:nvPr>
        </p:nvSpPr>
        <p:spPr>
          <a:xfrm>
            <a:off x="914400" y="685798"/>
            <a:ext cx="4770783" cy="3217461"/>
          </a:xfrm>
        </p:spPr>
        <p:txBody>
          <a:bodyPr>
            <a:normAutofit/>
          </a:bodyPr>
          <a:lstStyle>
            <a:lvl1pPr>
              <a:defRPr>
                <a:solidFill>
                  <a:schemeClr val="bg2"/>
                </a:solidFill>
              </a:defRPr>
            </a:lvl1pPr>
          </a:lstStyle>
          <a:p>
            <a:pPr algn="l"/>
            <a:endParaRPr lang="en-US" dirty="0">
              <a:solidFill>
                <a:srgbClr val="FFFFFF"/>
              </a:solidFill>
            </a:endParaRPr>
          </a:p>
        </p:txBody>
      </p:sp>
      <p:sp>
        <p:nvSpPr>
          <p:cNvPr id="15" name="Picture Placeholder 14">
            <a:extLst>
              <a:ext uri="{FF2B5EF4-FFF2-40B4-BE49-F238E27FC236}">
                <a16:creationId xmlns:a16="http://schemas.microsoft.com/office/drawing/2014/main" id="{AC1FE5B8-D695-49EA-BEA4-B9282CC4EF89}"/>
              </a:ext>
            </a:extLst>
          </p:cNvPr>
          <p:cNvSpPr>
            <a:spLocks noGrp="1"/>
          </p:cNvSpPr>
          <p:nvPr>
            <p:ph type="pic" sz="quarter" idx="13"/>
          </p:nvPr>
        </p:nvSpPr>
        <p:spPr>
          <a:xfrm>
            <a:off x="6057901" y="1"/>
            <a:ext cx="6134099" cy="6857999"/>
          </a:xfrm>
          <a:custGeom>
            <a:avLst/>
            <a:gdLst>
              <a:gd name="connsiteX0" fmla="*/ 2378699 w 6134099"/>
              <a:gd name="connsiteY0" fmla="*/ 0 h 6857999"/>
              <a:gd name="connsiteX1" fmla="*/ 6134099 w 6134099"/>
              <a:gd name="connsiteY1" fmla="*/ 0 h 6857999"/>
              <a:gd name="connsiteX2" fmla="*/ 6134099 w 6134099"/>
              <a:gd name="connsiteY2" fmla="*/ 6857999 h 6857999"/>
              <a:gd name="connsiteX3" fmla="*/ 2401766 w 6134099"/>
              <a:gd name="connsiteY3" fmla="*/ 6857999 h 6857999"/>
              <a:gd name="connsiteX4" fmla="*/ 2397402 w 6134099"/>
              <a:gd name="connsiteY4" fmla="*/ 6856523 h 6857999"/>
              <a:gd name="connsiteX5" fmla="*/ 0 w 6134099"/>
              <a:gd name="connsiteY5" fmla="*/ 3424574 h 6857999"/>
              <a:gd name="connsiteX6" fmla="*/ 2231484 w 6134099"/>
              <a:gd name="connsiteY6" fmla="*/ 580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4099" h="6857999">
                <a:moveTo>
                  <a:pt x="2378699" y="0"/>
                </a:moveTo>
                <a:lnTo>
                  <a:pt x="6134099" y="0"/>
                </a:lnTo>
                <a:lnTo>
                  <a:pt x="6134099" y="6857999"/>
                </a:lnTo>
                <a:lnTo>
                  <a:pt x="2401766" y="6857999"/>
                </a:lnTo>
                <a:lnTo>
                  <a:pt x="2397402" y="6856523"/>
                </a:lnTo>
                <a:cubicBezTo>
                  <a:pt x="998410" y="6344283"/>
                  <a:pt x="0" y="5001024"/>
                  <a:pt x="0" y="3424574"/>
                </a:cubicBezTo>
                <a:cubicBezTo>
                  <a:pt x="0" y="1911182"/>
                  <a:pt x="920134" y="612699"/>
                  <a:pt x="2231484" y="58045"/>
                </a:cubicBezTo>
                <a:close/>
              </a:path>
            </a:pathLst>
          </a:custGeom>
          <a:solidFill>
            <a:schemeClr val="accent6"/>
          </a:solidFill>
        </p:spPr>
        <p:txBody>
          <a:bodyPr wrap="square" anchor="ctr">
            <a:noAutofit/>
          </a:bodyPr>
          <a:lstStyle>
            <a:lvl1pPr algn="ctr">
              <a:defRPr/>
            </a:lvl1pPr>
          </a:lstStyle>
          <a:p>
            <a:endParaRPr lang="en-US" dirty="0"/>
          </a:p>
        </p:txBody>
      </p:sp>
      <p:sp>
        <p:nvSpPr>
          <p:cNvPr id="14" name="Subtitle 2">
            <a:extLst>
              <a:ext uri="{FF2B5EF4-FFF2-40B4-BE49-F238E27FC236}">
                <a16:creationId xmlns:a16="http://schemas.microsoft.com/office/drawing/2014/main" id="{E24FC61A-6DA9-444C-9D55-2FE464BD581F}"/>
              </a:ext>
            </a:extLst>
          </p:cNvPr>
          <p:cNvSpPr>
            <a:spLocks noGrp="1"/>
          </p:cNvSpPr>
          <p:nvPr>
            <p:ph type="subTitle" idx="1"/>
          </p:nvPr>
        </p:nvSpPr>
        <p:spPr>
          <a:xfrm>
            <a:off x="0" y="4327140"/>
            <a:ext cx="11576868" cy="2530860"/>
          </a:xfrm>
          <a:custGeom>
            <a:avLst/>
            <a:gdLst>
              <a:gd name="connsiteX0" fmla="*/ 0 w 11576868"/>
              <a:gd name="connsiteY0" fmla="*/ 0 h 2500380"/>
              <a:gd name="connsiteX1" fmla="*/ 10326678 w 11576868"/>
              <a:gd name="connsiteY1" fmla="*/ 0 h 2500380"/>
              <a:gd name="connsiteX2" fmla="*/ 11576868 w 11576868"/>
              <a:gd name="connsiteY2" fmla="*/ 1250190 h 2500380"/>
              <a:gd name="connsiteX3" fmla="*/ 11576868 w 11576868"/>
              <a:gd name="connsiteY3" fmla="*/ 2500380 h 2500380"/>
              <a:gd name="connsiteX4" fmla="*/ 0 w 11576868"/>
              <a:gd name="connsiteY4" fmla="*/ 2500380 h 2500380"/>
              <a:gd name="connsiteX5" fmla="*/ 0 w 11576868"/>
              <a:gd name="connsiteY5" fmla="*/ 0 h 2500380"/>
              <a:gd name="connsiteX0" fmla="*/ 0 w 12449160"/>
              <a:gd name="connsiteY0" fmla="*/ 0 h 2500380"/>
              <a:gd name="connsiteX1" fmla="*/ 10326678 w 12449160"/>
              <a:gd name="connsiteY1" fmla="*/ 0 h 2500380"/>
              <a:gd name="connsiteX2" fmla="*/ 11576868 w 12449160"/>
              <a:gd name="connsiteY2" fmla="*/ 2500380 h 2500380"/>
              <a:gd name="connsiteX3" fmla="*/ 0 w 12449160"/>
              <a:gd name="connsiteY3" fmla="*/ 2500380 h 2500380"/>
              <a:gd name="connsiteX4" fmla="*/ 0 w 12449160"/>
              <a:gd name="connsiteY4" fmla="*/ 0 h 2500380"/>
              <a:gd name="connsiteX0" fmla="*/ 0 w 11640738"/>
              <a:gd name="connsiteY0" fmla="*/ 0 h 2500380"/>
              <a:gd name="connsiteX1" fmla="*/ 10326678 w 11640738"/>
              <a:gd name="connsiteY1" fmla="*/ 0 h 2500380"/>
              <a:gd name="connsiteX2" fmla="*/ 11576868 w 11640738"/>
              <a:gd name="connsiteY2" fmla="*/ 2500380 h 2500380"/>
              <a:gd name="connsiteX3" fmla="*/ 0 w 11640738"/>
              <a:gd name="connsiteY3" fmla="*/ 2500380 h 2500380"/>
              <a:gd name="connsiteX4" fmla="*/ 0 w 11640738"/>
              <a:gd name="connsiteY4" fmla="*/ 0 h 2500380"/>
              <a:gd name="connsiteX0" fmla="*/ 0 w 11576868"/>
              <a:gd name="connsiteY0" fmla="*/ 0 h 2500380"/>
              <a:gd name="connsiteX1" fmla="*/ 1032667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7323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0922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8179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5588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10567 h 2510947"/>
              <a:gd name="connsiteX1" fmla="*/ 8558838 w 11576868"/>
              <a:gd name="connsiteY1" fmla="*/ 10567 h 2510947"/>
              <a:gd name="connsiteX2" fmla="*/ 11576868 w 11576868"/>
              <a:gd name="connsiteY2" fmla="*/ 2510947 h 2510947"/>
              <a:gd name="connsiteX3" fmla="*/ 0 w 11576868"/>
              <a:gd name="connsiteY3" fmla="*/ 2510947 h 2510947"/>
              <a:gd name="connsiteX4" fmla="*/ 0 w 11576868"/>
              <a:gd name="connsiteY4" fmla="*/ 10567 h 2510947"/>
              <a:gd name="connsiteX0" fmla="*/ 0 w 11576868"/>
              <a:gd name="connsiteY0" fmla="*/ 462 h 2500842"/>
              <a:gd name="connsiteX1" fmla="*/ 8558838 w 11576868"/>
              <a:gd name="connsiteY1" fmla="*/ 462 h 2500842"/>
              <a:gd name="connsiteX2" fmla="*/ 11576868 w 11576868"/>
              <a:gd name="connsiteY2" fmla="*/ 2500842 h 2500842"/>
              <a:gd name="connsiteX3" fmla="*/ 0 w 11576868"/>
              <a:gd name="connsiteY3" fmla="*/ 2500842 h 2500842"/>
              <a:gd name="connsiteX4" fmla="*/ 0 w 11576868"/>
              <a:gd name="connsiteY4" fmla="*/ 462 h 2500842"/>
              <a:gd name="connsiteX0" fmla="*/ 0 w 11576868"/>
              <a:gd name="connsiteY0" fmla="*/ 30928 h 2531308"/>
              <a:gd name="connsiteX1" fmla="*/ 8558838 w 11576868"/>
              <a:gd name="connsiteY1" fmla="*/ 448 h 2531308"/>
              <a:gd name="connsiteX2" fmla="*/ 11576868 w 11576868"/>
              <a:gd name="connsiteY2" fmla="*/ 2531308 h 2531308"/>
              <a:gd name="connsiteX3" fmla="*/ 0 w 11576868"/>
              <a:gd name="connsiteY3" fmla="*/ 2531308 h 2531308"/>
              <a:gd name="connsiteX4" fmla="*/ 0 w 11576868"/>
              <a:gd name="connsiteY4" fmla="*/ 30928 h 2531308"/>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868" h="2530860">
                <a:moveTo>
                  <a:pt x="0" y="30480"/>
                </a:moveTo>
                <a:lnTo>
                  <a:pt x="8558838" y="0"/>
                </a:lnTo>
                <a:cubicBezTo>
                  <a:pt x="10335916" y="20490"/>
                  <a:pt x="11453941" y="1016850"/>
                  <a:pt x="11576868" y="2530860"/>
                </a:cubicBezTo>
                <a:lnTo>
                  <a:pt x="0" y="2530860"/>
                </a:lnTo>
                <a:lnTo>
                  <a:pt x="0" y="30480"/>
                </a:lnTo>
                <a:close/>
              </a:path>
            </a:pathLst>
          </a:custGeom>
          <a:solidFill>
            <a:schemeClr val="accent2">
              <a:lumMod val="75000"/>
              <a:alpha val="80000"/>
            </a:schemeClr>
          </a:solidFill>
        </p:spPr>
        <p:txBody>
          <a:bodyPr anchor="t"/>
          <a:lstStyle>
            <a:lvl1pPr marL="914400" indent="0">
              <a:lnSpc>
                <a:spcPct val="400000"/>
              </a:lnSpc>
              <a:buNone/>
              <a:defRPr>
                <a:solidFill>
                  <a:schemeClr val="bg2"/>
                </a:solidFill>
              </a:defRPr>
            </a:lvl1pPr>
          </a:lstStyle>
          <a:p>
            <a:endParaRPr lang="en-US" dirty="0">
              <a:solidFill>
                <a:srgbClr val="FFFFFF"/>
              </a:solidFill>
            </a:endParaRPr>
          </a:p>
        </p:txBody>
      </p:sp>
    </p:spTree>
    <p:extLst>
      <p:ext uri="{BB962C8B-B14F-4D97-AF65-F5344CB8AC3E}">
        <p14:creationId xmlns:p14="http://schemas.microsoft.com/office/powerpoint/2010/main" val="30639018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F1BF90-FC7C-40C0-9F10-32F20BC6C4FB}" type="datetimeFigureOut">
              <a:rPr lang="en-GH" smtClean="0"/>
              <a:t>10/31/2023</a:t>
            </a:fld>
            <a:endParaRPr lang="en-GH"/>
          </a:p>
        </p:txBody>
      </p:sp>
      <p:sp>
        <p:nvSpPr>
          <p:cNvPr id="6" name="Footer Placeholder 5"/>
          <p:cNvSpPr>
            <a:spLocks noGrp="1"/>
          </p:cNvSpPr>
          <p:nvPr>
            <p:ph type="ftr" sz="quarter" idx="11"/>
          </p:nvPr>
        </p:nvSpPr>
        <p:spPr/>
        <p:txBody>
          <a:bodyPr/>
          <a:lstStyle/>
          <a:p>
            <a:endParaRPr lang="en-GH"/>
          </a:p>
        </p:txBody>
      </p:sp>
      <p:sp>
        <p:nvSpPr>
          <p:cNvPr id="7" name="Slide Number Placeholder 6"/>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34374117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F1BF90-FC7C-40C0-9F10-32F20BC6C4FB}" type="datetimeFigureOut">
              <a:rPr lang="en-GH" smtClean="0"/>
              <a:t>10/31/2023</a:t>
            </a:fld>
            <a:endParaRPr lang="en-GH"/>
          </a:p>
        </p:txBody>
      </p:sp>
      <p:sp>
        <p:nvSpPr>
          <p:cNvPr id="5" name="Footer Placeholder 4"/>
          <p:cNvSpPr>
            <a:spLocks noGrp="1"/>
          </p:cNvSpPr>
          <p:nvPr>
            <p:ph type="ftr" sz="quarter" idx="11"/>
          </p:nvPr>
        </p:nvSpPr>
        <p:spPr/>
        <p:txBody>
          <a:bodyPr/>
          <a:lstStyle/>
          <a:p>
            <a:endParaRPr lang="en-GH"/>
          </a:p>
        </p:txBody>
      </p:sp>
      <p:sp>
        <p:nvSpPr>
          <p:cNvPr id="6" name="Slide Number Placeholder 5"/>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23985177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F1BF90-FC7C-40C0-9F10-32F20BC6C4FB}" type="datetimeFigureOut">
              <a:rPr lang="en-GH" smtClean="0"/>
              <a:t>10/31/2023</a:t>
            </a:fld>
            <a:endParaRPr lang="en-GH"/>
          </a:p>
        </p:txBody>
      </p:sp>
      <p:sp>
        <p:nvSpPr>
          <p:cNvPr id="5" name="Footer Placeholder 4"/>
          <p:cNvSpPr>
            <a:spLocks noGrp="1"/>
          </p:cNvSpPr>
          <p:nvPr>
            <p:ph type="ftr" sz="quarter" idx="11"/>
          </p:nvPr>
        </p:nvSpPr>
        <p:spPr/>
        <p:txBody>
          <a:bodyPr/>
          <a:lstStyle/>
          <a:p>
            <a:endParaRPr lang="en-GH"/>
          </a:p>
        </p:txBody>
      </p:sp>
      <p:sp>
        <p:nvSpPr>
          <p:cNvPr id="6" name="Slide Number Placeholder 5"/>
          <p:cNvSpPr>
            <a:spLocks noGrp="1"/>
          </p:cNvSpPr>
          <p:nvPr>
            <p:ph type="sldNum" sz="quarter" idx="12"/>
          </p:nvPr>
        </p:nvSpPr>
        <p:spPr/>
        <p:txBody>
          <a:bodyPr/>
          <a:lstStyle/>
          <a:p>
            <a:fld id="{5E4D61DA-A665-4D70-B693-D523FDE4C578}" type="slidenum">
              <a:rPr lang="en-GH" smtClean="0"/>
              <a:t>‹#›</a:t>
            </a:fld>
            <a:endParaRPr lang="en-GH"/>
          </a:p>
        </p:txBody>
      </p:sp>
    </p:spTree>
    <p:extLst>
      <p:ext uri="{BB962C8B-B14F-4D97-AF65-F5344CB8AC3E}">
        <p14:creationId xmlns:p14="http://schemas.microsoft.com/office/powerpoint/2010/main" val="417184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a:normAutofit/>
          </a:bodyPr>
          <a:lstStyle>
            <a:lvl1pPr>
              <a:lnSpc>
                <a:spcPct val="100000"/>
              </a:lnSpc>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a:lstStyle>
            <a:lvl1pPr algn="l">
              <a:defRPr>
                <a:solidFill>
                  <a:schemeClr val="accent2"/>
                </a:solidFill>
              </a:defRPr>
            </a:lvl1pPr>
          </a:lstStyle>
          <a:p>
            <a:r>
              <a:rPr lang="en-US" dirty="0"/>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2"/>
                </a:solidFill>
              </a:defRPr>
            </a:lvl1pPr>
          </a:lstStyle>
          <a:p>
            <a:r>
              <a:rPr lang="en-US"/>
              <a:t>2/8/20XX</a:t>
            </a:r>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4695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a:normAutofit/>
          </a:bodyPr>
          <a:lstStyle>
            <a:lvl1pPr>
              <a:lnSpc>
                <a:spcPct val="100000"/>
              </a:lnSpc>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853440" y="1825625"/>
            <a:ext cx="1050036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a:lstStyle>
            <a:lvl1pPr algn="l">
              <a:defRPr>
                <a:solidFill>
                  <a:schemeClr val="accent2"/>
                </a:solidFill>
              </a:defRPr>
            </a:lvl1pPr>
          </a:lstStyle>
          <a:p>
            <a:r>
              <a:rPr lang="en-US" dirty="0"/>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2"/>
                </a:solidFill>
              </a:defRPr>
            </a:lvl1pPr>
          </a:lstStyle>
          <a:p>
            <a:r>
              <a:rPr lang="en-US"/>
              <a:t>2/8/20XX</a:t>
            </a:r>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94463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bg>
      <p:bgPr>
        <a:solidFill>
          <a:schemeClr val="accent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F47EA1B-2641-431A-B894-4A66FC5A0484}"/>
              </a:ext>
              <a:ext uri="{C183D7F6-B498-43B3-948B-1728B52AA6E4}">
                <adec:decorative xmlns:adec="http://schemas.microsoft.com/office/drawing/2017/decorative" val="1"/>
              </a:ext>
            </a:extLst>
          </p:cNvPr>
          <p:cNvSpPr/>
          <p:nvPr userDrawn="1"/>
        </p:nvSpPr>
        <p:spPr>
          <a:xfrm rot="16200000">
            <a:off x="6246663" y="-1789711"/>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F21A2820-A76E-454D-9A0E-F8F7B2136764}"/>
              </a:ext>
            </a:extLst>
          </p:cNvPr>
          <p:cNvSpPr>
            <a:spLocks noGrp="1"/>
          </p:cNvSpPr>
          <p:nvPr>
            <p:ph type="ctrTitle"/>
          </p:nvPr>
        </p:nvSpPr>
        <p:spPr>
          <a:xfrm>
            <a:off x="1249327" y="919717"/>
            <a:ext cx="5761074" cy="3423684"/>
          </a:xfrm>
        </p:spPr>
        <p:txBody>
          <a:bodyPr anchor="b"/>
          <a:lstStyle>
            <a:lvl1pPr>
              <a:defRPr>
                <a:solidFill>
                  <a:schemeClr val="bg2"/>
                </a:solidFill>
              </a:defRPr>
            </a:lvl1pPr>
          </a:lstStyle>
          <a:p>
            <a:endParaRPr lang="en-US" dirty="0">
              <a:solidFill>
                <a:srgbClr val="FFFFFF"/>
              </a:solidFill>
            </a:endParaRPr>
          </a:p>
        </p:txBody>
      </p:sp>
      <p:sp>
        <p:nvSpPr>
          <p:cNvPr id="9" name="Subtitle 2">
            <a:extLst>
              <a:ext uri="{FF2B5EF4-FFF2-40B4-BE49-F238E27FC236}">
                <a16:creationId xmlns:a16="http://schemas.microsoft.com/office/drawing/2014/main" id="{0ED9A69A-6A32-4722-924D-7FEFEA9195BD}"/>
              </a:ext>
            </a:extLst>
          </p:cNvPr>
          <p:cNvSpPr>
            <a:spLocks noGrp="1"/>
          </p:cNvSpPr>
          <p:nvPr>
            <p:ph type="subTitle" idx="1"/>
          </p:nvPr>
        </p:nvSpPr>
        <p:spPr>
          <a:xfrm>
            <a:off x="1249327" y="4795284"/>
            <a:ext cx="4846674" cy="1084522"/>
          </a:xfrm>
        </p:spPr>
        <p:txBody>
          <a:bodyPr/>
          <a:lstStyle>
            <a:lvl1pPr>
              <a:buNone/>
              <a:defRPr>
                <a:solidFill>
                  <a:schemeClr val="bg2"/>
                </a:solidFill>
              </a:defRPr>
            </a:lvl1pPr>
          </a:lstStyle>
          <a:p>
            <a:endParaRPr lang="en-US" dirty="0">
              <a:solidFill>
                <a:srgbClr val="FFFFFF"/>
              </a:solidFill>
            </a:endParaRPr>
          </a:p>
        </p:txBody>
      </p:sp>
      <p:sp>
        <p:nvSpPr>
          <p:cNvPr id="12" name="Freeform: Shape 11">
            <a:extLst>
              <a:ext uri="{FF2B5EF4-FFF2-40B4-BE49-F238E27FC236}">
                <a16:creationId xmlns:a16="http://schemas.microsoft.com/office/drawing/2014/main" id="{F1587820-C6FA-402E-9F8D-2DAE5BF9588D}"/>
              </a:ext>
              <a:ext uri="{C183D7F6-B498-43B3-948B-1728B52AA6E4}">
                <adec:decorative xmlns:adec="http://schemas.microsoft.com/office/drawing/2017/decorative" val="1"/>
              </a:ext>
            </a:extLst>
          </p:cNvPr>
          <p:cNvSpPr/>
          <p:nvPr userDrawn="1"/>
        </p:nvSpPr>
        <p:spPr>
          <a:xfrm rot="5400000">
            <a:off x="4513861" y="3447061"/>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a:xfrm>
            <a:off x="1252728" y="6434560"/>
            <a:ext cx="3428012" cy="365125"/>
          </a:xfrm>
        </p:spPr>
        <p:txBody>
          <a:bodyPr/>
          <a:lstStyle>
            <a:lvl1pPr>
              <a:defRPr>
                <a:solidFill>
                  <a:schemeClr val="bg2"/>
                </a:solidFill>
              </a:defRPr>
            </a:lvl1pPr>
          </a:lstStyle>
          <a:p>
            <a:r>
              <a:rPr lang="en-US" dirty="0"/>
              <a:t>Sample Footer Text</a:t>
            </a:r>
          </a:p>
        </p:txBody>
      </p:sp>
      <p:sp>
        <p:nvSpPr>
          <p:cNvPr id="19" name="Picture Placeholder 18">
            <a:extLst>
              <a:ext uri="{FF2B5EF4-FFF2-40B4-BE49-F238E27FC236}">
                <a16:creationId xmlns:a16="http://schemas.microsoft.com/office/drawing/2014/main" id="{31E70801-1BA4-4276-9934-E418115C0325}"/>
              </a:ext>
            </a:extLst>
          </p:cNvPr>
          <p:cNvSpPr>
            <a:spLocks noGrp="1"/>
          </p:cNvSpPr>
          <p:nvPr>
            <p:ph type="pic" sz="quarter" idx="13"/>
          </p:nvPr>
        </p:nvSpPr>
        <p:spPr>
          <a:xfrm>
            <a:off x="7924800" y="1"/>
            <a:ext cx="4267200"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6"/>
          </a:solidFill>
        </p:spPr>
        <p:txBody>
          <a:bodyPr wrap="square" anchor="ctr">
            <a:noAutofit/>
          </a:bodyPr>
          <a:lstStyle/>
          <a:p>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927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bg>
      <p:bgPr>
        <a:solidFill>
          <a:schemeClr val="accent2">
            <a:lumMod val="75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A75F14-4851-4FA1-AF45-240D9124B95E}"/>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9AE08278-E6C4-4B25-8343-43C881C00718}"/>
              </a:ext>
              <a:ext uri="{C183D7F6-B498-43B3-948B-1728B52AA6E4}">
                <adec:decorative xmlns:adec="http://schemas.microsoft.com/office/drawing/2017/decorative" val="1"/>
              </a:ext>
            </a:extLst>
          </p:cNvPr>
          <p:cNvSpPr/>
          <p:nvPr userDrawn="1"/>
        </p:nvSpPr>
        <p:spPr>
          <a:xfrm>
            <a:off x="9844850" y="1"/>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20CC2109-6984-401D-BF1D-B4F0C35B03C1}"/>
              </a:ext>
              <a:ext uri="{C183D7F6-B498-43B3-948B-1728B52AA6E4}">
                <adec:decorative xmlns:adec="http://schemas.microsoft.com/office/drawing/2017/decorative" val="1"/>
              </a:ext>
            </a:extLst>
          </p:cNvPr>
          <p:cNvSpPr/>
          <p:nvPr userDrawn="1"/>
        </p:nvSpPr>
        <p:spPr>
          <a:xfrm>
            <a:off x="9844850" y="-770"/>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itle 1">
            <a:extLst>
              <a:ext uri="{FF2B5EF4-FFF2-40B4-BE49-F238E27FC236}">
                <a16:creationId xmlns:a16="http://schemas.microsoft.com/office/drawing/2014/main" id="{4510ECF1-6DD2-4E35-8398-66D76389712F}"/>
              </a:ext>
            </a:extLst>
          </p:cNvPr>
          <p:cNvSpPr>
            <a:spLocks noGrp="1"/>
          </p:cNvSpPr>
          <p:nvPr>
            <p:ph type="title"/>
          </p:nvPr>
        </p:nvSpPr>
        <p:spPr>
          <a:xfrm>
            <a:off x="1" y="10159"/>
            <a:ext cx="12191999" cy="2128731"/>
          </a:xfrm>
          <a:custGeom>
            <a:avLst/>
            <a:gdLst>
              <a:gd name="connsiteX0" fmla="*/ 0 w 12191999"/>
              <a:gd name="connsiteY0" fmla="*/ 0 h 2123863"/>
              <a:gd name="connsiteX1" fmla="*/ 12191999 w 12191999"/>
              <a:gd name="connsiteY1" fmla="*/ 0 h 2123863"/>
              <a:gd name="connsiteX2" fmla="*/ 12191999 w 12191999"/>
              <a:gd name="connsiteY2" fmla="*/ 0 h 2123863"/>
              <a:gd name="connsiteX3" fmla="*/ 12191999 w 12191999"/>
              <a:gd name="connsiteY3" fmla="*/ 1061932 h 2123863"/>
              <a:gd name="connsiteX4" fmla="*/ 11130067 w 12191999"/>
              <a:gd name="connsiteY4" fmla="*/ 2123864 h 2123863"/>
              <a:gd name="connsiteX5" fmla="*/ 1061932 w 12191999"/>
              <a:gd name="connsiteY5" fmla="*/ 2123863 h 2123863"/>
              <a:gd name="connsiteX6" fmla="*/ 0 w 12191999"/>
              <a:gd name="connsiteY6" fmla="*/ 1061931 h 2123863"/>
              <a:gd name="connsiteX7" fmla="*/ 0 w 12191999"/>
              <a:gd name="connsiteY7" fmla="*/ 0 h 2123863"/>
              <a:gd name="connsiteX8" fmla="*/ 0 w 12191999"/>
              <a:gd name="connsiteY8" fmla="*/ 0 h 2123863"/>
              <a:gd name="connsiteX0" fmla="*/ 0 w 12191999"/>
              <a:gd name="connsiteY0" fmla="*/ 0 h 2123864"/>
              <a:gd name="connsiteX1" fmla="*/ 12191999 w 12191999"/>
              <a:gd name="connsiteY1" fmla="*/ 0 h 2123864"/>
              <a:gd name="connsiteX2" fmla="*/ 12191999 w 12191999"/>
              <a:gd name="connsiteY2" fmla="*/ 0 h 2123864"/>
              <a:gd name="connsiteX3" fmla="*/ 1113006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3"/>
              <a:gd name="connsiteX1" fmla="*/ 12191999 w 12191999"/>
              <a:gd name="connsiteY1" fmla="*/ 0 h 2123863"/>
              <a:gd name="connsiteX2" fmla="*/ 12191999 w 12191999"/>
              <a:gd name="connsiteY2" fmla="*/ 0 h 2123863"/>
              <a:gd name="connsiteX3" fmla="*/ 1026138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3"/>
              <a:gd name="connsiteX1" fmla="*/ 12191999 w 12191999"/>
              <a:gd name="connsiteY1" fmla="*/ 0 h 2123863"/>
              <a:gd name="connsiteX2" fmla="*/ 12191999 w 12191999"/>
              <a:gd name="connsiteY2" fmla="*/ 0 h 2123863"/>
              <a:gd name="connsiteX3" fmla="*/ 975846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732723"/>
              <a:gd name="connsiteY0" fmla="*/ 0 h 2123864"/>
              <a:gd name="connsiteX1" fmla="*/ 12191999 w 12732723"/>
              <a:gd name="connsiteY1" fmla="*/ 0 h 2123864"/>
              <a:gd name="connsiteX2" fmla="*/ 9636547 w 12732723"/>
              <a:gd name="connsiteY2" fmla="*/ 2123864 h 2123864"/>
              <a:gd name="connsiteX3" fmla="*/ 1061932 w 12732723"/>
              <a:gd name="connsiteY3" fmla="*/ 2123863 h 2123864"/>
              <a:gd name="connsiteX4" fmla="*/ 0 w 12732723"/>
              <a:gd name="connsiteY4" fmla="*/ 1061931 h 2123864"/>
              <a:gd name="connsiteX5" fmla="*/ 0 w 12732723"/>
              <a:gd name="connsiteY5" fmla="*/ 0 h 2123864"/>
              <a:gd name="connsiteX6" fmla="*/ 0 w 12732723"/>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6534"/>
              <a:gd name="connsiteX1" fmla="*/ 12191999 w 12191999"/>
              <a:gd name="connsiteY1" fmla="*/ 0 h 2126534"/>
              <a:gd name="connsiteX2" fmla="*/ 9636547 w 12191999"/>
              <a:gd name="connsiteY2" fmla="*/ 2123864 h 2126534"/>
              <a:gd name="connsiteX3" fmla="*/ 1061932 w 12191999"/>
              <a:gd name="connsiteY3" fmla="*/ 2123863 h 2126534"/>
              <a:gd name="connsiteX4" fmla="*/ 0 w 12191999"/>
              <a:gd name="connsiteY4" fmla="*/ 1061931 h 2126534"/>
              <a:gd name="connsiteX5" fmla="*/ 0 w 12191999"/>
              <a:gd name="connsiteY5" fmla="*/ 0 h 2126534"/>
              <a:gd name="connsiteX6" fmla="*/ 0 w 12191999"/>
              <a:gd name="connsiteY6" fmla="*/ 0 h 2126534"/>
              <a:gd name="connsiteX0" fmla="*/ 0 w 12191999"/>
              <a:gd name="connsiteY0" fmla="*/ 0 h 2388136"/>
              <a:gd name="connsiteX1" fmla="*/ 12191999 w 12191999"/>
              <a:gd name="connsiteY1" fmla="*/ 0 h 2388136"/>
              <a:gd name="connsiteX2" fmla="*/ 9636547 w 12191999"/>
              <a:gd name="connsiteY2" fmla="*/ 2123864 h 2388136"/>
              <a:gd name="connsiteX3" fmla="*/ 1061932 w 12191999"/>
              <a:gd name="connsiteY3" fmla="*/ 2123863 h 2388136"/>
              <a:gd name="connsiteX4" fmla="*/ 0 w 12191999"/>
              <a:gd name="connsiteY4" fmla="*/ 2128731 h 2388136"/>
              <a:gd name="connsiteX5" fmla="*/ 0 w 12191999"/>
              <a:gd name="connsiteY5" fmla="*/ 0 h 2388136"/>
              <a:gd name="connsiteX6" fmla="*/ 0 w 12191999"/>
              <a:gd name="connsiteY6" fmla="*/ 0 h 2388136"/>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2128731">
                <a:moveTo>
                  <a:pt x="0" y="0"/>
                </a:moveTo>
                <a:lnTo>
                  <a:pt x="12191999" y="0"/>
                </a:lnTo>
                <a:cubicBezTo>
                  <a:pt x="12045490" y="887377"/>
                  <a:pt x="11262958" y="2196607"/>
                  <a:pt x="9636547" y="2123864"/>
                </a:cubicBezTo>
                <a:lnTo>
                  <a:pt x="0" y="2128731"/>
                </a:lnTo>
                <a:lnTo>
                  <a:pt x="0" y="0"/>
                </a:lnTo>
                <a:lnTo>
                  <a:pt x="0" y="0"/>
                </a:lnTo>
                <a:close/>
              </a:path>
            </a:pathLst>
          </a:custGeom>
          <a:solidFill>
            <a:schemeClr val="accent2">
              <a:alpha val="80000"/>
            </a:schemeClr>
          </a:solidFill>
        </p:spPr>
        <p:txBody>
          <a:bodyPr/>
          <a:lstStyle>
            <a:lvl1pPr marL="914400">
              <a:lnSpc>
                <a:spcPct val="100000"/>
              </a:lnSpc>
              <a:defRPr>
                <a:solidFill>
                  <a:schemeClr val="bg2"/>
                </a:solidFill>
              </a:defRPr>
            </a:lvl1pPr>
          </a:lstStyle>
          <a:p>
            <a:endParaRPr lang="en-US" dirty="0">
              <a:solidFill>
                <a:srgbClr val="FFFFFF"/>
              </a:solidFill>
            </a:endParaRPr>
          </a:p>
        </p:txBody>
      </p:sp>
      <p:sp>
        <p:nvSpPr>
          <p:cNvPr id="25" name="Picture Placeholder 36">
            <a:extLst>
              <a:ext uri="{FF2B5EF4-FFF2-40B4-BE49-F238E27FC236}">
                <a16:creationId xmlns:a16="http://schemas.microsoft.com/office/drawing/2014/main" id="{22F784D1-8CE5-4710-ADC3-2F70D5766F77}"/>
              </a:ext>
            </a:extLst>
          </p:cNvPr>
          <p:cNvSpPr>
            <a:spLocks noGrp="1"/>
          </p:cNvSpPr>
          <p:nvPr>
            <p:ph type="pic" sz="quarter" idx="21"/>
          </p:nvPr>
        </p:nvSpPr>
        <p:spPr>
          <a:xfrm>
            <a:off x="863600" y="2185416"/>
            <a:ext cx="2286000" cy="1746504"/>
          </a:xfrm>
          <a:solidFill>
            <a:schemeClr val="accent6"/>
          </a:solidFill>
        </p:spPr>
        <p:txBody>
          <a:bodyPr/>
          <a:lstStyle/>
          <a:p>
            <a:endParaRPr lang="en-US" dirty="0"/>
          </a:p>
        </p:txBody>
      </p:sp>
      <p:sp>
        <p:nvSpPr>
          <p:cNvPr id="24" name="Text Placeholder 30">
            <a:extLst>
              <a:ext uri="{FF2B5EF4-FFF2-40B4-BE49-F238E27FC236}">
                <a16:creationId xmlns:a16="http://schemas.microsoft.com/office/drawing/2014/main" id="{1F2D6BF5-159D-4F01-BDEB-0FBD75D3F498}"/>
              </a:ext>
            </a:extLst>
          </p:cNvPr>
          <p:cNvSpPr>
            <a:spLocks noGrp="1"/>
          </p:cNvSpPr>
          <p:nvPr>
            <p:ph type="body" sz="quarter" idx="20" hasCustomPrompt="1"/>
          </p:nvPr>
        </p:nvSpPr>
        <p:spPr>
          <a:xfrm>
            <a:off x="871298" y="3970230"/>
            <a:ext cx="2286000" cy="877824"/>
          </a:xfrm>
        </p:spPr>
        <p:txBody>
          <a:bodyPr anchor="b" anchorCtr="0"/>
          <a:lstStyle>
            <a:lvl1pPr>
              <a:buNone/>
              <a:defRPr sz="2000" b="1">
                <a:solidFill>
                  <a:schemeClr val="bg2"/>
                </a:solidFill>
              </a:defRPr>
            </a:lvl1pPr>
          </a:lstStyle>
          <a:p>
            <a:pPr lvl="0"/>
            <a:r>
              <a:rPr lang="en-US" dirty="0"/>
              <a:t>Name</a:t>
            </a:r>
          </a:p>
        </p:txBody>
      </p:sp>
      <p:sp>
        <p:nvSpPr>
          <p:cNvPr id="17" name="Text Placeholder 2">
            <a:extLst>
              <a:ext uri="{FF2B5EF4-FFF2-40B4-BE49-F238E27FC236}">
                <a16:creationId xmlns:a16="http://schemas.microsoft.com/office/drawing/2014/main" id="{518C033F-CC28-477A-8A72-AD0398D3680F}"/>
              </a:ext>
            </a:extLst>
          </p:cNvPr>
          <p:cNvSpPr>
            <a:spLocks noGrp="1"/>
          </p:cNvSpPr>
          <p:nvPr>
            <p:ph type="body" idx="13" hasCustomPrompt="1"/>
          </p:nvPr>
        </p:nvSpPr>
        <p:spPr>
          <a:xfrm>
            <a:off x="864181" y="4948171"/>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6" name="Picture Placeholder 36">
            <a:extLst>
              <a:ext uri="{FF2B5EF4-FFF2-40B4-BE49-F238E27FC236}">
                <a16:creationId xmlns:a16="http://schemas.microsoft.com/office/drawing/2014/main" id="{599604B7-B0E5-4112-9123-341EB9C62675}"/>
              </a:ext>
            </a:extLst>
          </p:cNvPr>
          <p:cNvSpPr>
            <a:spLocks noGrp="1"/>
          </p:cNvSpPr>
          <p:nvPr>
            <p:ph type="pic" sz="quarter" idx="22"/>
          </p:nvPr>
        </p:nvSpPr>
        <p:spPr>
          <a:xfrm>
            <a:off x="3593592" y="2185416"/>
            <a:ext cx="2286000" cy="1746504"/>
          </a:xfrm>
          <a:solidFill>
            <a:schemeClr val="accent6"/>
          </a:solidFill>
        </p:spPr>
        <p:txBody>
          <a:bodyPr/>
          <a:lstStyle/>
          <a:p>
            <a:endParaRPr lang="en-US" dirty="0"/>
          </a:p>
        </p:txBody>
      </p:sp>
      <p:sp>
        <p:nvSpPr>
          <p:cNvPr id="21" name="Text Placeholder 30">
            <a:extLst>
              <a:ext uri="{FF2B5EF4-FFF2-40B4-BE49-F238E27FC236}">
                <a16:creationId xmlns:a16="http://schemas.microsoft.com/office/drawing/2014/main" id="{B4836FAA-F9D8-465B-8985-A5A10F5F2E29}"/>
              </a:ext>
            </a:extLst>
          </p:cNvPr>
          <p:cNvSpPr>
            <a:spLocks noGrp="1"/>
          </p:cNvSpPr>
          <p:nvPr>
            <p:ph type="body" sz="quarter" idx="17" hasCustomPrompt="1"/>
          </p:nvPr>
        </p:nvSpPr>
        <p:spPr>
          <a:xfrm>
            <a:off x="3593592" y="3971853"/>
            <a:ext cx="2286000" cy="877824"/>
          </a:xfrm>
        </p:spPr>
        <p:txBody>
          <a:bodyPr anchor="b" anchorCtr="0"/>
          <a:lstStyle>
            <a:lvl1pPr>
              <a:buNone/>
              <a:defRPr sz="2000" b="1">
                <a:solidFill>
                  <a:schemeClr val="bg2"/>
                </a:solidFill>
              </a:defRPr>
            </a:lvl1pPr>
          </a:lstStyle>
          <a:p>
            <a:pPr lvl="0"/>
            <a:r>
              <a:rPr lang="en-US" dirty="0"/>
              <a:t>Name</a:t>
            </a:r>
          </a:p>
        </p:txBody>
      </p:sp>
      <p:sp>
        <p:nvSpPr>
          <p:cNvPr id="18" name="Text Placeholder 2">
            <a:extLst>
              <a:ext uri="{FF2B5EF4-FFF2-40B4-BE49-F238E27FC236}">
                <a16:creationId xmlns:a16="http://schemas.microsoft.com/office/drawing/2014/main" id="{83A2A0BF-0F76-4FDC-97BF-55EBAD5FFFE7}"/>
              </a:ext>
            </a:extLst>
          </p:cNvPr>
          <p:cNvSpPr>
            <a:spLocks noGrp="1"/>
          </p:cNvSpPr>
          <p:nvPr>
            <p:ph type="body" idx="14" hasCustomPrompt="1"/>
          </p:nvPr>
        </p:nvSpPr>
        <p:spPr>
          <a:xfrm>
            <a:off x="3593592" y="4948171"/>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7" name="Picture Placeholder 36">
            <a:extLst>
              <a:ext uri="{FF2B5EF4-FFF2-40B4-BE49-F238E27FC236}">
                <a16:creationId xmlns:a16="http://schemas.microsoft.com/office/drawing/2014/main" id="{811A58E2-70B8-4F18-AF4A-136F58682C43}"/>
              </a:ext>
            </a:extLst>
          </p:cNvPr>
          <p:cNvSpPr>
            <a:spLocks noGrp="1"/>
          </p:cNvSpPr>
          <p:nvPr>
            <p:ph type="pic" sz="quarter" idx="23"/>
          </p:nvPr>
        </p:nvSpPr>
        <p:spPr>
          <a:xfrm>
            <a:off x="6309360" y="2185416"/>
            <a:ext cx="2286000" cy="1746504"/>
          </a:xfrm>
          <a:solidFill>
            <a:schemeClr val="accent6"/>
          </a:solidFill>
        </p:spPr>
        <p:txBody>
          <a:bodyPr/>
          <a:lstStyle/>
          <a:p>
            <a:endParaRPr lang="en-US" dirty="0"/>
          </a:p>
        </p:txBody>
      </p:sp>
      <p:sp>
        <p:nvSpPr>
          <p:cNvPr id="22" name="Text Placeholder 30">
            <a:extLst>
              <a:ext uri="{FF2B5EF4-FFF2-40B4-BE49-F238E27FC236}">
                <a16:creationId xmlns:a16="http://schemas.microsoft.com/office/drawing/2014/main" id="{51A90A66-376F-4665-B6E9-475C686D7971}"/>
              </a:ext>
            </a:extLst>
          </p:cNvPr>
          <p:cNvSpPr>
            <a:spLocks noGrp="1"/>
          </p:cNvSpPr>
          <p:nvPr>
            <p:ph type="body" sz="quarter" idx="18" hasCustomPrompt="1"/>
          </p:nvPr>
        </p:nvSpPr>
        <p:spPr>
          <a:xfrm>
            <a:off x="6309360" y="3971853"/>
            <a:ext cx="2286000" cy="877824"/>
          </a:xfrm>
        </p:spPr>
        <p:txBody>
          <a:bodyPr anchor="b" anchorCtr="0"/>
          <a:lstStyle>
            <a:lvl1pPr>
              <a:buNone/>
              <a:defRPr sz="2000" b="1">
                <a:solidFill>
                  <a:schemeClr val="bg2"/>
                </a:solidFill>
              </a:defRPr>
            </a:lvl1pPr>
          </a:lstStyle>
          <a:p>
            <a:pPr lvl="0"/>
            <a:r>
              <a:rPr lang="en-US" dirty="0"/>
              <a:t>Name</a:t>
            </a:r>
          </a:p>
        </p:txBody>
      </p:sp>
      <p:sp>
        <p:nvSpPr>
          <p:cNvPr id="19" name="Text Placeholder 2">
            <a:extLst>
              <a:ext uri="{FF2B5EF4-FFF2-40B4-BE49-F238E27FC236}">
                <a16:creationId xmlns:a16="http://schemas.microsoft.com/office/drawing/2014/main" id="{7FD8E69F-7035-465B-98F7-47AAF27D3AD7}"/>
              </a:ext>
            </a:extLst>
          </p:cNvPr>
          <p:cNvSpPr>
            <a:spLocks noGrp="1"/>
          </p:cNvSpPr>
          <p:nvPr>
            <p:ph type="body" idx="15" hasCustomPrompt="1"/>
          </p:nvPr>
        </p:nvSpPr>
        <p:spPr>
          <a:xfrm>
            <a:off x="6309360" y="4949098"/>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8" name="Picture Placeholder 36">
            <a:extLst>
              <a:ext uri="{FF2B5EF4-FFF2-40B4-BE49-F238E27FC236}">
                <a16:creationId xmlns:a16="http://schemas.microsoft.com/office/drawing/2014/main" id="{D390D85C-0A55-413E-9301-4F451686AB8B}"/>
              </a:ext>
            </a:extLst>
          </p:cNvPr>
          <p:cNvSpPr>
            <a:spLocks noGrp="1"/>
          </p:cNvSpPr>
          <p:nvPr>
            <p:ph type="pic" sz="quarter" idx="24"/>
          </p:nvPr>
        </p:nvSpPr>
        <p:spPr>
          <a:xfrm>
            <a:off x="9015984" y="2185416"/>
            <a:ext cx="2286000" cy="1746504"/>
          </a:xfrm>
          <a:solidFill>
            <a:schemeClr val="accent6"/>
          </a:solidFill>
        </p:spPr>
        <p:txBody>
          <a:bodyPr/>
          <a:lstStyle/>
          <a:p>
            <a:endParaRPr lang="en-US" dirty="0"/>
          </a:p>
        </p:txBody>
      </p:sp>
      <p:sp>
        <p:nvSpPr>
          <p:cNvPr id="23" name="Text Placeholder 30">
            <a:extLst>
              <a:ext uri="{FF2B5EF4-FFF2-40B4-BE49-F238E27FC236}">
                <a16:creationId xmlns:a16="http://schemas.microsoft.com/office/drawing/2014/main" id="{4C70777F-7849-4350-9858-AB46DD43F28E}"/>
              </a:ext>
            </a:extLst>
          </p:cNvPr>
          <p:cNvSpPr>
            <a:spLocks noGrp="1"/>
          </p:cNvSpPr>
          <p:nvPr>
            <p:ph type="body" sz="quarter" idx="19" hasCustomPrompt="1"/>
          </p:nvPr>
        </p:nvSpPr>
        <p:spPr>
          <a:xfrm>
            <a:off x="9015984" y="3976192"/>
            <a:ext cx="2286000" cy="877824"/>
          </a:xfrm>
        </p:spPr>
        <p:txBody>
          <a:bodyPr anchor="b" anchorCtr="0"/>
          <a:lstStyle>
            <a:lvl1pPr>
              <a:buNone/>
              <a:defRPr sz="2000" b="1">
                <a:solidFill>
                  <a:schemeClr val="bg2"/>
                </a:solidFill>
              </a:defRPr>
            </a:lvl1pPr>
          </a:lstStyle>
          <a:p>
            <a:pPr lvl="0"/>
            <a:r>
              <a:rPr lang="en-US" dirty="0"/>
              <a:t>Name</a:t>
            </a:r>
          </a:p>
        </p:txBody>
      </p:sp>
      <p:sp>
        <p:nvSpPr>
          <p:cNvPr id="20" name="Text Placeholder 2">
            <a:extLst>
              <a:ext uri="{FF2B5EF4-FFF2-40B4-BE49-F238E27FC236}">
                <a16:creationId xmlns:a16="http://schemas.microsoft.com/office/drawing/2014/main" id="{08918885-EB29-485A-A99A-D589B7ABAD71}"/>
              </a:ext>
            </a:extLst>
          </p:cNvPr>
          <p:cNvSpPr>
            <a:spLocks noGrp="1"/>
          </p:cNvSpPr>
          <p:nvPr>
            <p:ph type="body" idx="16" hasCustomPrompt="1"/>
          </p:nvPr>
        </p:nvSpPr>
        <p:spPr>
          <a:xfrm>
            <a:off x="9015984" y="4945456"/>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7911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448056"/>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lvl1pPr>
              <a:defRPr>
                <a:solidFill>
                  <a:schemeClr val="bg2"/>
                </a:solidFill>
              </a:defRPr>
            </a:lvl1pPr>
          </a:lstStyle>
          <a:p>
            <a:r>
              <a:rPr lang="en-US"/>
              <a:t>2/8/20XX</a:t>
            </a:r>
            <a:endParaRPr lang="en-US" dirty="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69556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39807"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914400" y="6434560"/>
            <a:ext cx="3428012" cy="365125"/>
          </a:xfrm>
          <a:prstGeom prst="rect">
            <a:avLst/>
          </a:prstGeom>
        </p:spPr>
        <p:txBody>
          <a:bodyPr vert="horz" lIns="91440" tIns="45720" rIns="91440" bIns="45720" rtlCol="0" anchor="ctr"/>
          <a:lstStyle>
            <a:lvl1pPr algn="l">
              <a:defRPr sz="1000" spc="50" baseline="0">
                <a:solidFill>
                  <a:schemeClr val="accent2"/>
                </a:solidFill>
                <a:latin typeface="+mn-lt"/>
              </a:defRPr>
            </a:lvl1pPr>
          </a:lstStyle>
          <a:p>
            <a:r>
              <a:rPr lang="en-US" sz="1000" dirty="0"/>
              <a:t>Sample Footer Text</a:t>
            </a:r>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r>
              <a:rPr lang="en-US"/>
              <a:t>2/8/20XX</a:t>
            </a:r>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377632538"/>
      </p:ext>
    </p:extLst>
  </p:cSld>
  <p:clrMap bg1="lt1" tx1="dk1" bg2="lt2" tx2="dk2" accent1="accent1" accent2="accent2" accent3="accent3" accent4="accent4" accent5="accent5" accent6="accent6" hlink="hlink" folHlink="folHlink"/>
  <p:sldLayoutIdLst>
    <p:sldLayoutId id="2147483686" r:id="rId1"/>
    <p:sldLayoutId id="2147483673" r:id="rId2"/>
    <p:sldLayoutId id="2147483674" r:id="rId3"/>
    <p:sldLayoutId id="2147483675" r:id="rId4"/>
    <p:sldLayoutId id="2147483662" r:id="rId5"/>
    <p:sldLayoutId id="2147483688" r:id="rId6"/>
    <p:sldLayoutId id="2147483679" r:id="rId7"/>
    <p:sldLayoutId id="2147483685" r:id="rId8"/>
    <p:sldLayoutId id="2147483665" r:id="rId9"/>
    <p:sldLayoutId id="2147483681" r:id="rId10"/>
    <p:sldLayoutId id="2147483678" r:id="rId11"/>
    <p:sldLayoutId id="2147483683" r:id="rId12"/>
    <p:sldLayoutId id="2147483684" r:id="rId13"/>
    <p:sldLayoutId id="2147483661" r:id="rId14"/>
    <p:sldLayoutId id="2147483663" r:id="rId15"/>
    <p:sldLayoutId id="2147483664" r:id="rId16"/>
    <p:sldLayoutId id="2147483666" r:id="rId17"/>
    <p:sldLayoutId id="2147483668" r:id="rId18"/>
    <p:sldLayoutId id="2147483669" r:id="rId19"/>
    <p:sldLayoutId id="2147483689" r:id="rId20"/>
  </p:sldLayoutIdLst>
  <p:hf hd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F1270-EC7D-4261-8BFE-7DD973A499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31AFCB-00B1-4E39-BC8E-2C1DB0512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B74B9F-2201-4A68-89D2-73326934D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F2038-CB34-4CAB-809D-D80E15762684}" type="datetimeFigureOut">
              <a:rPr lang="en-US" smtClean="0"/>
              <a:t>10/31/2023</a:t>
            </a:fld>
            <a:endParaRPr lang="en-US"/>
          </a:p>
        </p:txBody>
      </p:sp>
      <p:sp>
        <p:nvSpPr>
          <p:cNvPr id="5" name="Footer Placeholder 4">
            <a:extLst>
              <a:ext uri="{FF2B5EF4-FFF2-40B4-BE49-F238E27FC236}">
                <a16:creationId xmlns:a16="http://schemas.microsoft.com/office/drawing/2014/main" id="{E7E0B320-1D42-43A3-9D7C-AD7B0384B9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4C7622-96C1-4215-955C-DB89C34433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EA42A-240D-4EE1-AFF6-97FC6FC84FD5}" type="slidenum">
              <a:rPr lang="en-US" smtClean="0"/>
              <a:t>‹#›</a:t>
            </a:fld>
            <a:endParaRPr lang="en-US"/>
          </a:p>
        </p:txBody>
      </p:sp>
    </p:spTree>
    <p:extLst>
      <p:ext uri="{BB962C8B-B14F-4D97-AF65-F5344CB8AC3E}">
        <p14:creationId xmlns:p14="http://schemas.microsoft.com/office/powerpoint/2010/main" val="286908985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1BF90-FC7C-40C0-9F10-32F20BC6C4FB}" type="datetimeFigureOut">
              <a:rPr lang="en-GH" smtClean="0"/>
              <a:t>10/31/2023</a:t>
            </a:fld>
            <a:endParaRPr lang="en-GH"/>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H"/>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D61DA-A665-4D70-B693-D523FDE4C578}" type="slidenum">
              <a:rPr lang="en-GH" smtClean="0"/>
              <a:t>‹#›</a:t>
            </a:fld>
            <a:endParaRPr lang="en-GH"/>
          </a:p>
        </p:txBody>
      </p:sp>
    </p:spTree>
    <p:extLst>
      <p:ext uri="{BB962C8B-B14F-4D97-AF65-F5344CB8AC3E}">
        <p14:creationId xmlns:p14="http://schemas.microsoft.com/office/powerpoint/2010/main" val="114361094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7.xml"/><Relationship Id="rId6" Type="http://schemas.openxmlformats.org/officeDocument/2006/relationships/image" Target="../media/image24.jpeg"/><Relationship Id="rId5" Type="http://schemas.openxmlformats.org/officeDocument/2006/relationships/image" Target="../media/image1.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7.xml"/><Relationship Id="rId6" Type="http://schemas.openxmlformats.org/officeDocument/2006/relationships/image" Target="../media/image35.jpeg"/><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40.jpe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1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jp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image" Target="../media/image15.png"/><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Rectangle 28">
            <a:extLst>
              <a:ext uri="{FF2B5EF4-FFF2-40B4-BE49-F238E27FC236}">
                <a16:creationId xmlns:a16="http://schemas.microsoft.com/office/drawing/2014/main" id="{1B63FF7C-BCE4-419D-9C3F-41EC23EA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860C7B-C231-4C73-B846-9641A2720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90A57368-014F-41F3-B5AF-E1701430F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7620"/>
            <a:ext cx="11576868" cy="2500379"/>
          </a:xfrm>
          <a:custGeom>
            <a:avLst/>
            <a:gdLst>
              <a:gd name="connsiteX0" fmla="*/ 0 w 11576868"/>
              <a:gd name="connsiteY0" fmla="*/ 0 h 2500379"/>
              <a:gd name="connsiteX1" fmla="*/ 949598 w 11576868"/>
              <a:gd name="connsiteY1" fmla="*/ 0 h 2500379"/>
              <a:gd name="connsiteX2" fmla="*/ 2713710 w 11576868"/>
              <a:gd name="connsiteY2" fmla="*/ 0 h 2500379"/>
              <a:gd name="connsiteX3" fmla="*/ 3638550 w 11576868"/>
              <a:gd name="connsiteY3" fmla="*/ 0 h 2500379"/>
              <a:gd name="connsiteX4" fmla="*/ 4302399 w 11576868"/>
              <a:gd name="connsiteY4" fmla="*/ 0 h 2500379"/>
              <a:gd name="connsiteX5" fmla="*/ 8772860 w 11576868"/>
              <a:gd name="connsiteY5" fmla="*/ 0 h 2500379"/>
              <a:gd name="connsiteX6" fmla="*/ 8772860 w 11576868"/>
              <a:gd name="connsiteY6" fmla="*/ 1898 h 2500379"/>
              <a:gd name="connsiteX7" fmla="*/ 8847928 w 11576868"/>
              <a:gd name="connsiteY7" fmla="*/ 0 h 2500379"/>
              <a:gd name="connsiteX8" fmla="*/ 11574871 w 11576868"/>
              <a:gd name="connsiteY8" fmla="*/ 2460835 h 2500379"/>
              <a:gd name="connsiteX9" fmla="*/ 11576868 w 11576868"/>
              <a:gd name="connsiteY9" fmla="*/ 2500379 h 2500379"/>
              <a:gd name="connsiteX10" fmla="*/ 0 w 11576868"/>
              <a:gd name="connsiteY10" fmla="*/ 2500379 h 250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76868" h="2500379">
                <a:moveTo>
                  <a:pt x="0" y="0"/>
                </a:moveTo>
                <a:lnTo>
                  <a:pt x="949598" y="0"/>
                </a:lnTo>
                <a:lnTo>
                  <a:pt x="2713710" y="0"/>
                </a:lnTo>
                <a:lnTo>
                  <a:pt x="3638550" y="0"/>
                </a:lnTo>
                <a:lnTo>
                  <a:pt x="4302399" y="0"/>
                </a:lnTo>
                <a:lnTo>
                  <a:pt x="8772860" y="0"/>
                </a:lnTo>
                <a:lnTo>
                  <a:pt x="8772860" y="1898"/>
                </a:lnTo>
                <a:lnTo>
                  <a:pt x="8847928" y="0"/>
                </a:lnTo>
                <a:cubicBezTo>
                  <a:pt x="10267176" y="0"/>
                  <a:pt x="11434500" y="1078620"/>
                  <a:pt x="11574871" y="2460835"/>
                </a:cubicBezTo>
                <a:lnTo>
                  <a:pt x="11576868" y="2500379"/>
                </a:lnTo>
                <a:lnTo>
                  <a:pt x="0" y="2500379"/>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37FF606-F69E-E7F8-8E16-2B225F089309}"/>
              </a:ext>
            </a:extLst>
          </p:cNvPr>
          <p:cNvPicPr>
            <a:picLocks noChangeAspect="1"/>
          </p:cNvPicPr>
          <p:nvPr/>
        </p:nvPicPr>
        <p:blipFill>
          <a:blip r:embed="rId2"/>
          <a:srcRect/>
          <a:stretch/>
        </p:blipFill>
        <p:spPr>
          <a:xfrm>
            <a:off x="11320816" y="10235"/>
            <a:ext cx="855261" cy="855261"/>
          </a:xfrm>
          <a:prstGeom prst="rect">
            <a:avLst/>
          </a:prstGeom>
        </p:spPr>
      </p:pic>
      <p:pic>
        <p:nvPicPr>
          <p:cNvPr id="6" name="Picture 5">
            <a:extLst>
              <a:ext uri="{FF2B5EF4-FFF2-40B4-BE49-F238E27FC236}">
                <a16:creationId xmlns:a16="http://schemas.microsoft.com/office/drawing/2014/main" id="{E5BAC1E0-9131-1F51-AAC6-F72B82AD039C}"/>
              </a:ext>
            </a:extLst>
          </p:cNvPr>
          <p:cNvPicPr>
            <a:picLocks noChangeAspect="1"/>
          </p:cNvPicPr>
          <p:nvPr/>
        </p:nvPicPr>
        <p:blipFill>
          <a:blip r:embed="rId2"/>
          <a:stretch>
            <a:fillRect/>
          </a:stretch>
        </p:blipFill>
        <p:spPr>
          <a:xfrm>
            <a:off x="2667000" y="0"/>
            <a:ext cx="6858000" cy="6858000"/>
          </a:xfrm>
          <a:prstGeom prst="rect">
            <a:avLst/>
          </a:prstGeom>
        </p:spPr>
      </p:pic>
      <p:sp>
        <p:nvSpPr>
          <p:cNvPr id="12" name="TextBox 11">
            <a:extLst>
              <a:ext uri="{FF2B5EF4-FFF2-40B4-BE49-F238E27FC236}">
                <a16:creationId xmlns:a16="http://schemas.microsoft.com/office/drawing/2014/main" id="{6CB600DC-97D6-2421-F919-7F5A632E1EA5}"/>
              </a:ext>
            </a:extLst>
          </p:cNvPr>
          <p:cNvSpPr txBox="1"/>
          <p:nvPr/>
        </p:nvSpPr>
        <p:spPr>
          <a:xfrm>
            <a:off x="871184" y="1736766"/>
            <a:ext cx="2366868" cy="2308324"/>
          </a:xfrm>
          <a:prstGeom prst="rect">
            <a:avLst/>
          </a:prstGeom>
          <a:noFill/>
        </p:spPr>
        <p:txBody>
          <a:bodyPr wrap="square" rtlCol="0">
            <a:spAutoFit/>
          </a:bodyPr>
          <a:lstStyle/>
          <a:p>
            <a:r>
              <a:rPr lang="en-US" sz="2400" b="1" dirty="0">
                <a:solidFill>
                  <a:srgbClr val="D1D5DB"/>
                </a:solidFill>
                <a:latin typeface="Tahoma" panose="020B0604030504040204" pitchFamily="34" charset="0"/>
                <a:ea typeface="Tahoma" panose="020B0604030504040204" pitchFamily="34" charset="0"/>
                <a:cs typeface="Tahoma" panose="020B0604030504040204" pitchFamily="34" charset="0"/>
              </a:rPr>
              <a:t>Repurposing food waste for sustainable and nutritious pig feed </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bag of food with a pig&#10;&#10;Description automatically generated">
            <a:extLst>
              <a:ext uri="{FF2B5EF4-FFF2-40B4-BE49-F238E27FC236}">
                <a16:creationId xmlns:a16="http://schemas.microsoft.com/office/drawing/2014/main" id="{D39358B8-4C75-9AD6-7429-24998D5CDA38}"/>
              </a:ext>
            </a:extLst>
          </p:cNvPr>
          <p:cNvPicPr>
            <a:picLocks noChangeAspect="1"/>
          </p:cNvPicPr>
          <p:nvPr/>
        </p:nvPicPr>
        <p:blipFill>
          <a:blip r:embed="rId3"/>
          <a:stretch>
            <a:fillRect/>
          </a:stretch>
        </p:blipFill>
        <p:spPr>
          <a:xfrm>
            <a:off x="8724956" y="1334130"/>
            <a:ext cx="3023490" cy="3023490"/>
          </a:xfrm>
          <a:prstGeom prst="rect">
            <a:avLst/>
          </a:prstGeom>
        </p:spPr>
      </p:pic>
    </p:spTree>
    <p:extLst>
      <p:ext uri="{BB962C8B-B14F-4D97-AF65-F5344CB8AC3E}">
        <p14:creationId xmlns:p14="http://schemas.microsoft.com/office/powerpoint/2010/main" val="3266076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C7A8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43"/>
            <a:ext cx="9144000" cy="715961"/>
          </a:xfrm>
          <a:noFill/>
          <a:ln>
            <a:noFill/>
          </a:ln>
        </p:spPr>
        <p:txBody>
          <a:bodyPr>
            <a:normAutofit/>
          </a:bodyPr>
          <a:lstStyle/>
          <a:p>
            <a:pPr algn="ctr"/>
            <a:r>
              <a:rPr lang="en-US" sz="4400" dirty="0">
                <a:solidFill>
                  <a:schemeClr val="bg1"/>
                </a:solidFill>
              </a:rPr>
              <a:t>MARKET SIZE</a:t>
            </a:r>
            <a:endParaRPr lang="en-US" sz="4400" b="1" dirty="0">
              <a:solidFill>
                <a:schemeClr val="bg1"/>
              </a:solidFill>
              <a:ea typeface="Tahoma" panose="020B0604030504040204" pitchFamily="34" charset="0"/>
              <a:cs typeface="Tahoma" panose="020B0604030504040204" pitchFamily="34" charset="0"/>
            </a:endParaRPr>
          </a:p>
        </p:txBody>
      </p:sp>
      <p:graphicFrame>
        <p:nvGraphicFramePr>
          <p:cNvPr id="4" name="Content Placeholder 3"/>
          <p:cNvGraphicFramePr>
            <a:graphicFrameLocks noGrp="1"/>
          </p:cNvGraphicFramePr>
          <p:nvPr>
            <p:ph idx="4294967295"/>
          </p:nvPr>
        </p:nvGraphicFramePr>
        <p:xfrm>
          <a:off x="932331" y="1680882"/>
          <a:ext cx="7261411" cy="4303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950866" y="4641198"/>
            <a:ext cx="1056700" cy="461665"/>
          </a:xfrm>
          <a:prstGeom prst="rect">
            <a:avLst/>
          </a:prstGeom>
          <a:noFill/>
        </p:spPr>
        <p:txBody>
          <a:bodyPr wrap="none" lIns="91440" tIns="45720" rIns="91440" bIns="45720" rtlCol="0" anchor="t">
            <a:spAutoFit/>
          </a:bodyPr>
          <a:lstStyle/>
          <a:p>
            <a:r>
              <a:rPr lang="en-GB" sz="2400" b="1" dirty="0">
                <a:solidFill>
                  <a:srgbClr val="002060"/>
                </a:solidFill>
                <a:latin typeface="Times New Roman"/>
                <a:cs typeface="Times New Roman"/>
              </a:rPr>
              <a:t>$135m</a:t>
            </a:r>
            <a:endParaRPr lang="en-US" sz="2400" b="1" dirty="0">
              <a:solidFill>
                <a:srgbClr val="002060"/>
              </a:solidFill>
              <a:latin typeface="Times New Roman"/>
              <a:cs typeface="Times New Roman"/>
            </a:endParaRPr>
          </a:p>
        </p:txBody>
      </p:sp>
      <p:sp>
        <p:nvSpPr>
          <p:cNvPr id="7" name="TextBox 6"/>
          <p:cNvSpPr txBox="1"/>
          <p:nvPr/>
        </p:nvSpPr>
        <p:spPr>
          <a:xfrm>
            <a:off x="4053458" y="1978966"/>
            <a:ext cx="989373" cy="461665"/>
          </a:xfrm>
          <a:prstGeom prst="rect">
            <a:avLst/>
          </a:prstGeom>
          <a:noFill/>
        </p:spPr>
        <p:txBody>
          <a:bodyPr wrap="none" lIns="91440" tIns="45720" rIns="91440" bIns="45720" rtlCol="0" anchor="t">
            <a:spAutoFit/>
          </a:bodyPr>
          <a:lstStyle/>
          <a:p>
            <a:r>
              <a:rPr lang="en-GB" sz="2400" b="1" dirty="0">
                <a:solidFill>
                  <a:srgbClr val="002060"/>
                </a:solidFill>
                <a:latin typeface="Times New Roman"/>
                <a:cs typeface="Times New Roman"/>
              </a:rPr>
              <a:t>$14bn</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17147" y="3178278"/>
            <a:ext cx="1658608" cy="461665"/>
          </a:xfrm>
          <a:prstGeom prst="rect">
            <a:avLst/>
          </a:prstGeom>
          <a:noFill/>
        </p:spPr>
        <p:txBody>
          <a:bodyPr wrap="square" lIns="91440" tIns="45720" rIns="91440" bIns="45720" rtlCol="0" anchor="t">
            <a:spAutoFit/>
          </a:bodyPr>
          <a:lstStyle/>
          <a:p>
            <a:r>
              <a:rPr lang="en-GB" sz="2400" b="1" dirty="0">
                <a:solidFill>
                  <a:srgbClr val="002060"/>
                </a:solidFill>
                <a:latin typeface="Times New Roman"/>
                <a:cs typeface="Times New Roman"/>
              </a:rPr>
              <a:t>$2.1bn</a:t>
            </a:r>
            <a:endParaRPr lang="en-US" sz="2400" b="1" dirty="0">
              <a:solidFill>
                <a:srgbClr val="002060"/>
              </a:solidFill>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4563036" y="1519518"/>
            <a:ext cx="3106271"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a:endCxn id="4" idx="0"/>
          </p:cNvCxnSpPr>
          <p:nvPr/>
        </p:nvCxnSpPr>
        <p:spPr>
          <a:xfrm>
            <a:off x="4563035" y="1519518"/>
            <a:ext cx="0" cy="161364"/>
          </a:xfrm>
          <a:prstGeom prst="line">
            <a:avLst/>
          </a:prstGeom>
        </p:spPr>
        <p:style>
          <a:lnRef idx="1">
            <a:schemeClr val="dk1"/>
          </a:lnRef>
          <a:fillRef idx="0">
            <a:schemeClr val="dk1"/>
          </a:fillRef>
          <a:effectRef idx="0">
            <a:schemeClr val="dk1"/>
          </a:effectRef>
          <a:fontRef idx="minor">
            <a:schemeClr val="tx1"/>
          </a:fontRef>
        </p:style>
      </p:cxnSp>
      <p:sp>
        <p:nvSpPr>
          <p:cNvPr id="11" name="Rectangle 10"/>
          <p:cNvSpPr/>
          <p:nvPr/>
        </p:nvSpPr>
        <p:spPr>
          <a:xfrm>
            <a:off x="6477517" y="1088322"/>
            <a:ext cx="3650358" cy="461665"/>
          </a:xfrm>
          <a:prstGeom prst="rect">
            <a:avLst/>
          </a:prstGeom>
        </p:spPr>
        <p:txBody>
          <a:bodyPr wrap="none">
            <a:spAutoFit/>
          </a:bodyPr>
          <a:lstStyle/>
          <a:p>
            <a:pPr lvl="0"/>
            <a:r>
              <a:rPr lang="en-US" sz="2400" b="1" dirty="0">
                <a:latin typeface="Tahoma" panose="020B0604030504040204" pitchFamily="34" charset="0"/>
                <a:ea typeface="Tahoma" panose="020B0604030504040204" pitchFamily="34" charset="0"/>
                <a:cs typeface="Tahoma" panose="020B0604030504040204" pitchFamily="34" charset="0"/>
              </a:rPr>
              <a:t>Total Available Market</a:t>
            </a:r>
          </a:p>
        </p:txBody>
      </p:sp>
      <p:sp>
        <p:nvSpPr>
          <p:cNvPr id="12" name="Rectangle 11"/>
          <p:cNvSpPr/>
          <p:nvPr/>
        </p:nvSpPr>
        <p:spPr>
          <a:xfrm>
            <a:off x="6417768" y="2775051"/>
            <a:ext cx="3793035" cy="830997"/>
          </a:xfrm>
          <a:prstGeom prst="rect">
            <a:avLst/>
          </a:prstGeom>
        </p:spPr>
        <p:txBody>
          <a:bodyPr wrap="square">
            <a:spAutoFit/>
          </a:bodyPr>
          <a:lstStyle/>
          <a:p>
            <a:pPr lvl="0" algn="ctr"/>
            <a:r>
              <a:rPr lang="en-US" sz="2400" b="1" dirty="0">
                <a:latin typeface="Tahoma" panose="020B0604030504040204" pitchFamily="34" charset="0"/>
                <a:ea typeface="Tahoma" panose="020B0604030504040204" pitchFamily="34" charset="0"/>
                <a:cs typeface="Tahoma" panose="020B0604030504040204" pitchFamily="34" charset="0"/>
              </a:rPr>
              <a:t>Serviceable Available Market</a:t>
            </a:r>
          </a:p>
        </p:txBody>
      </p:sp>
      <p:sp>
        <p:nvSpPr>
          <p:cNvPr id="13" name="Rectangle 12"/>
          <p:cNvSpPr/>
          <p:nvPr/>
        </p:nvSpPr>
        <p:spPr>
          <a:xfrm>
            <a:off x="6843852" y="5033798"/>
            <a:ext cx="2699778" cy="461665"/>
          </a:xfrm>
          <a:prstGeom prst="rect">
            <a:avLst/>
          </a:prstGeom>
        </p:spPr>
        <p:txBody>
          <a:bodyPr wrap="none">
            <a:spAutoFit/>
          </a:bodyPr>
          <a:lstStyle/>
          <a:p>
            <a:pPr lvl="0" algn="ctr"/>
            <a:r>
              <a:rPr lang="en-US" sz="2400" b="1" dirty="0">
                <a:latin typeface="Tahoma" panose="020B0604030504040204" pitchFamily="34" charset="0"/>
                <a:ea typeface="Tahoma" panose="020B0604030504040204" pitchFamily="34" charset="0"/>
                <a:cs typeface="Tahoma" panose="020B0604030504040204" pitchFamily="34" charset="0"/>
              </a:rPr>
              <a:t>Share Of Market</a:t>
            </a:r>
          </a:p>
        </p:txBody>
      </p:sp>
      <p:cxnSp>
        <p:nvCxnSpPr>
          <p:cNvPr id="15" name="Straight Connector 14"/>
          <p:cNvCxnSpPr/>
          <p:nvPr/>
        </p:nvCxnSpPr>
        <p:spPr>
          <a:xfrm flipV="1">
            <a:off x="5275730" y="3268950"/>
            <a:ext cx="1855694" cy="92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5120343" y="5298701"/>
            <a:ext cx="1855694" cy="922"/>
          </a:xfrm>
          <a:prstGeom prst="line">
            <a:avLst/>
          </a:prstGeom>
        </p:spPr>
        <p:style>
          <a:lnRef idx="1">
            <a:schemeClr val="dk1"/>
          </a:lnRef>
          <a:fillRef idx="0">
            <a:schemeClr val="dk1"/>
          </a:fillRef>
          <a:effectRef idx="0">
            <a:schemeClr val="dk1"/>
          </a:effectRef>
          <a:fontRef idx="minor">
            <a:schemeClr val="tx1"/>
          </a:fontRef>
        </p:style>
      </p:cxn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10</a:t>
            </a:fld>
            <a:endParaRPr lang="en-US" dirty="0">
              <a:solidFill>
                <a:prstClr val="black">
                  <a:tint val="75000"/>
                </a:prstClr>
              </a:solidFill>
            </a:endParaRPr>
          </a:p>
        </p:txBody>
      </p:sp>
      <p:pic>
        <p:nvPicPr>
          <p:cNvPr id="3" name="Picture 2">
            <a:extLst>
              <a:ext uri="{FF2B5EF4-FFF2-40B4-BE49-F238E27FC236}">
                <a16:creationId xmlns:a16="http://schemas.microsoft.com/office/drawing/2014/main" id="{B9C0817A-A3ED-7E35-BA1F-898499E63BDB}"/>
              </a:ext>
            </a:extLst>
          </p:cNvPr>
          <p:cNvPicPr>
            <a:picLocks noChangeAspect="1"/>
          </p:cNvPicPr>
          <p:nvPr/>
        </p:nvPicPr>
        <p:blipFill>
          <a:blip r:embed="rId7"/>
          <a:srcRect/>
          <a:stretch/>
        </p:blipFill>
        <p:spPr>
          <a:xfrm>
            <a:off x="11059236" y="13796"/>
            <a:ext cx="1128215" cy="1128215"/>
          </a:xfrm>
          <a:prstGeom prst="rect">
            <a:avLst/>
          </a:prstGeom>
        </p:spPr>
      </p:pic>
    </p:spTree>
    <p:extLst>
      <p:ext uri="{BB962C8B-B14F-4D97-AF65-F5344CB8AC3E}">
        <p14:creationId xmlns:p14="http://schemas.microsoft.com/office/powerpoint/2010/main" val="282385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C7A82">
            <a:alpha val="98000"/>
          </a:srgb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D078F-E342-44F4-8592-5C32DAC08F2C}"/>
              </a:ext>
            </a:extLst>
          </p:cNvPr>
          <p:cNvSpPr/>
          <p:nvPr/>
        </p:nvSpPr>
        <p:spPr>
          <a:xfrm>
            <a:off x="1524000" y="6548718"/>
            <a:ext cx="9144000" cy="309282"/>
          </a:xfrm>
          <a:prstGeom prst="rect">
            <a:avLst/>
          </a:prstGeom>
          <a:solidFill>
            <a:srgbClr val="2C7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GH">
              <a:solidFill>
                <a:prstClr val="white"/>
              </a:solidFill>
              <a:latin typeface="Calibri" panose="020F0502020204030204"/>
            </a:endParaRPr>
          </a:p>
        </p:txBody>
      </p:sp>
      <p:sp>
        <p:nvSpPr>
          <p:cNvPr id="9" name="Rectangle 8">
            <a:extLst>
              <a:ext uri="{FF2B5EF4-FFF2-40B4-BE49-F238E27FC236}">
                <a16:creationId xmlns:a16="http://schemas.microsoft.com/office/drawing/2014/main" id="{A9836766-EFFE-449E-8599-9A8CA5791344}"/>
              </a:ext>
            </a:extLst>
          </p:cNvPr>
          <p:cNvSpPr/>
          <p:nvPr/>
        </p:nvSpPr>
        <p:spPr>
          <a:xfrm>
            <a:off x="3342263" y="258213"/>
            <a:ext cx="144186" cy="60511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GH">
              <a:solidFill>
                <a:schemeClr val="accent6">
                  <a:lumMod val="50000"/>
                </a:schemeClr>
              </a:solidFill>
              <a:latin typeface="Calibri" panose="020F0502020204030204"/>
            </a:endParaRPr>
          </a:p>
        </p:txBody>
      </p:sp>
      <p:sp>
        <p:nvSpPr>
          <p:cNvPr id="3" name="TextBox 2">
            <a:extLst>
              <a:ext uri="{FF2B5EF4-FFF2-40B4-BE49-F238E27FC236}">
                <a16:creationId xmlns:a16="http://schemas.microsoft.com/office/drawing/2014/main" id="{88A57234-B659-4AF5-9D68-153D4A45FBE0}"/>
              </a:ext>
            </a:extLst>
          </p:cNvPr>
          <p:cNvSpPr txBox="1"/>
          <p:nvPr/>
        </p:nvSpPr>
        <p:spPr>
          <a:xfrm>
            <a:off x="3737522" y="240805"/>
            <a:ext cx="5472953" cy="707886"/>
          </a:xfrm>
          <a:prstGeom prst="rect">
            <a:avLst/>
          </a:prstGeom>
          <a:noFill/>
        </p:spPr>
        <p:txBody>
          <a:bodyPr wrap="square">
            <a:spAutoFit/>
          </a:bodyPr>
          <a:lstStyle/>
          <a:p>
            <a:pPr defTabSz="457200"/>
            <a:r>
              <a:rPr lang="en-US" sz="4000" b="1" dirty="0">
                <a:solidFill>
                  <a:schemeClr val="bg2"/>
                </a:solidFill>
                <a:latin typeface="Tahoma" panose="020B0604030504040204" pitchFamily="34" charset="0"/>
                <a:ea typeface="Tahoma" panose="020B0604030504040204" pitchFamily="34" charset="0"/>
                <a:cs typeface="Tahoma" panose="020B0604030504040204" pitchFamily="34" charset="0"/>
              </a:rPr>
              <a:t>REVENUE MODEL</a:t>
            </a:r>
            <a:endParaRPr lang="en-GH"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0A69CF18-064F-4ED9-97C8-524C8CDA70CB}"/>
              </a:ext>
            </a:extLst>
          </p:cNvPr>
          <p:cNvSpPr txBox="1"/>
          <p:nvPr/>
        </p:nvSpPr>
        <p:spPr>
          <a:xfrm>
            <a:off x="-440685" y="5863474"/>
            <a:ext cx="4726982" cy="369332"/>
          </a:xfrm>
          <a:prstGeom prst="rect">
            <a:avLst/>
          </a:prstGeom>
          <a:noFill/>
        </p:spPr>
        <p:txBody>
          <a:bodyPr wrap="square">
            <a:spAutoFit/>
          </a:bodyPr>
          <a:lstStyle/>
          <a:p>
            <a:pPr algn="ctr">
              <a:buClr>
                <a:srgbClr val="000000"/>
              </a:buClr>
              <a:defRPr/>
            </a:pPr>
            <a:r>
              <a:rPr lang="en-US" b="1" kern="0" dirty="0">
                <a:solidFill>
                  <a:schemeClr val="accent6">
                    <a:lumMod val="50000"/>
                  </a:schemeClr>
                </a:solidFill>
                <a:latin typeface="Cambria" panose="02040503050406030204" pitchFamily="18" charset="0"/>
                <a:sym typeface="Arial"/>
              </a:rPr>
              <a:t>DIRECT SALES</a:t>
            </a:r>
          </a:p>
        </p:txBody>
      </p:sp>
      <p:pic>
        <p:nvPicPr>
          <p:cNvPr id="2" name="Picture 1">
            <a:extLst>
              <a:ext uri="{FF2B5EF4-FFF2-40B4-BE49-F238E27FC236}">
                <a16:creationId xmlns:a16="http://schemas.microsoft.com/office/drawing/2014/main" id="{A51ACE2B-07BC-349E-6F51-8EDC4BF5F3DA}"/>
              </a:ext>
            </a:extLst>
          </p:cNvPr>
          <p:cNvPicPr>
            <a:picLocks noChangeAspect="1"/>
          </p:cNvPicPr>
          <p:nvPr/>
        </p:nvPicPr>
        <p:blipFill>
          <a:blip r:embed="rId2"/>
          <a:srcRect/>
          <a:stretch/>
        </p:blipFill>
        <p:spPr>
          <a:xfrm>
            <a:off x="11059236" y="13796"/>
            <a:ext cx="1128215" cy="1128215"/>
          </a:xfrm>
          <a:prstGeom prst="rect">
            <a:avLst/>
          </a:prstGeom>
        </p:spPr>
      </p:pic>
      <p:pic>
        <p:nvPicPr>
          <p:cNvPr id="4" name="Picture 3" descr="A bag of food with a pig&#10;&#10;Description automatically generated">
            <a:extLst>
              <a:ext uri="{FF2B5EF4-FFF2-40B4-BE49-F238E27FC236}">
                <a16:creationId xmlns:a16="http://schemas.microsoft.com/office/drawing/2014/main" id="{B76878D1-5CD3-B6FF-1DCB-8D26A27CDC70}"/>
              </a:ext>
            </a:extLst>
          </p:cNvPr>
          <p:cNvPicPr>
            <a:picLocks noChangeAspect="1"/>
          </p:cNvPicPr>
          <p:nvPr/>
        </p:nvPicPr>
        <p:blipFill>
          <a:blip r:embed="rId3"/>
          <a:stretch>
            <a:fillRect/>
          </a:stretch>
        </p:blipFill>
        <p:spPr>
          <a:xfrm>
            <a:off x="-544071" y="772268"/>
            <a:ext cx="5249042" cy="5249042"/>
          </a:xfrm>
          <a:prstGeom prst="rect">
            <a:avLst/>
          </a:prstGeom>
        </p:spPr>
      </p:pic>
      <p:graphicFrame>
        <p:nvGraphicFramePr>
          <p:cNvPr id="21" name="TextBox 10">
            <a:extLst>
              <a:ext uri="{FF2B5EF4-FFF2-40B4-BE49-F238E27FC236}">
                <a16:creationId xmlns:a16="http://schemas.microsoft.com/office/drawing/2014/main" id="{A403479A-8CF7-03E1-5AFE-2DAFC01F0148}"/>
              </a:ext>
            </a:extLst>
          </p:cNvPr>
          <p:cNvGraphicFramePr/>
          <p:nvPr>
            <p:extLst>
              <p:ext uri="{D42A27DB-BD31-4B8C-83A1-F6EECF244321}">
                <p14:modId xmlns:p14="http://schemas.microsoft.com/office/powerpoint/2010/main" val="313061040"/>
              </p:ext>
            </p:extLst>
          </p:nvPr>
        </p:nvGraphicFramePr>
        <p:xfrm>
          <a:off x="3887490" y="1494241"/>
          <a:ext cx="6994875" cy="41549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94600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4A032E0A-2DD2-4F18-827A-BB7F1285F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4E2323-EAD1-47E8-924C-2DB57B791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7162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A7A65829-F81B-4AED-A1B5-910F33717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6885" y="0"/>
            <a:ext cx="6023986" cy="6858000"/>
          </a:xfrm>
          <a:custGeom>
            <a:avLst/>
            <a:gdLst>
              <a:gd name="connsiteX0" fmla="*/ 0 w 12192000"/>
              <a:gd name="connsiteY0" fmla="*/ 6854090 h 6858000"/>
              <a:gd name="connsiteX1" fmla="*/ 6168014 w 12192000"/>
              <a:gd name="connsiteY1" fmla="*/ 6854090 h 6858000"/>
              <a:gd name="connsiteX2" fmla="*/ 6322645 w 12192000"/>
              <a:gd name="connsiteY2" fmla="*/ 6858000 h 6858000"/>
              <a:gd name="connsiteX3" fmla="*/ 0 w 12192000"/>
              <a:gd name="connsiteY3" fmla="*/ 6858000 h 6858000"/>
              <a:gd name="connsiteX4" fmla="*/ 6477289 w 12192000"/>
              <a:gd name="connsiteY4" fmla="*/ 0 h 6858000"/>
              <a:gd name="connsiteX5" fmla="*/ 12192000 w 12192000"/>
              <a:gd name="connsiteY5" fmla="*/ 0 h 6858000"/>
              <a:gd name="connsiteX6" fmla="*/ 12192000 w 12192000"/>
              <a:gd name="connsiteY6" fmla="*/ 6858000 h 6858000"/>
              <a:gd name="connsiteX7" fmla="*/ 6322645 w 12192000"/>
              <a:gd name="connsiteY7" fmla="*/ 6858000 h 6858000"/>
              <a:gd name="connsiteX8" fmla="*/ 9753600 w 12192000"/>
              <a:gd name="connsiteY8" fmla="*/ 3427045 h 6858000"/>
              <a:gd name="connsiteX9" fmla="*/ 6499201 w 12192000"/>
              <a:gd name="connsiteY9" fmla="*/ 554 h 6858000"/>
              <a:gd name="connsiteX0" fmla="*/ 0 w 12192000"/>
              <a:gd name="connsiteY0" fmla="*/ 6858000 h 6858000"/>
              <a:gd name="connsiteX1" fmla="*/ 6168014 w 12192000"/>
              <a:gd name="connsiteY1" fmla="*/ 6854090 h 6858000"/>
              <a:gd name="connsiteX2" fmla="*/ 6322645 w 12192000"/>
              <a:gd name="connsiteY2" fmla="*/ 6858000 h 6858000"/>
              <a:gd name="connsiteX3" fmla="*/ 0 w 12192000"/>
              <a:gd name="connsiteY3" fmla="*/ 6858000 h 6858000"/>
              <a:gd name="connsiteX4" fmla="*/ 6477289 w 12192000"/>
              <a:gd name="connsiteY4" fmla="*/ 0 h 6858000"/>
              <a:gd name="connsiteX5" fmla="*/ 12192000 w 12192000"/>
              <a:gd name="connsiteY5" fmla="*/ 0 h 6858000"/>
              <a:gd name="connsiteX6" fmla="*/ 12192000 w 12192000"/>
              <a:gd name="connsiteY6" fmla="*/ 6858000 h 6858000"/>
              <a:gd name="connsiteX7" fmla="*/ 6322645 w 12192000"/>
              <a:gd name="connsiteY7" fmla="*/ 6858000 h 6858000"/>
              <a:gd name="connsiteX8" fmla="*/ 9753600 w 12192000"/>
              <a:gd name="connsiteY8" fmla="*/ 3427045 h 6858000"/>
              <a:gd name="connsiteX9" fmla="*/ 6499201 w 12192000"/>
              <a:gd name="connsiteY9" fmla="*/ 554 h 6858000"/>
              <a:gd name="connsiteX10" fmla="*/ 6477289 w 12192000"/>
              <a:gd name="connsiteY10" fmla="*/ 0 h 6858000"/>
              <a:gd name="connsiteX0" fmla="*/ 154631 w 6023986"/>
              <a:gd name="connsiteY0" fmla="*/ 6858000 h 6858000"/>
              <a:gd name="connsiteX1" fmla="*/ 0 w 6023986"/>
              <a:gd name="connsiteY1" fmla="*/ 6854090 h 6858000"/>
              <a:gd name="connsiteX2" fmla="*/ 154631 w 6023986"/>
              <a:gd name="connsiteY2" fmla="*/ 6858000 h 6858000"/>
              <a:gd name="connsiteX3" fmla="*/ 309275 w 6023986"/>
              <a:gd name="connsiteY3" fmla="*/ 0 h 6858000"/>
              <a:gd name="connsiteX4" fmla="*/ 6023986 w 6023986"/>
              <a:gd name="connsiteY4" fmla="*/ 0 h 6858000"/>
              <a:gd name="connsiteX5" fmla="*/ 6023986 w 6023986"/>
              <a:gd name="connsiteY5" fmla="*/ 6858000 h 6858000"/>
              <a:gd name="connsiteX6" fmla="*/ 154631 w 6023986"/>
              <a:gd name="connsiteY6" fmla="*/ 6858000 h 6858000"/>
              <a:gd name="connsiteX7" fmla="*/ 3585586 w 6023986"/>
              <a:gd name="connsiteY7" fmla="*/ 3427045 h 6858000"/>
              <a:gd name="connsiteX8" fmla="*/ 331187 w 6023986"/>
              <a:gd name="connsiteY8" fmla="*/ 554 h 6858000"/>
              <a:gd name="connsiteX9" fmla="*/ 309275 w 6023986"/>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3986" h="6858000">
                <a:moveTo>
                  <a:pt x="154631" y="6858000"/>
                </a:moveTo>
                <a:lnTo>
                  <a:pt x="0" y="6854090"/>
                </a:lnTo>
                <a:lnTo>
                  <a:pt x="154631" y="6858000"/>
                </a:lnTo>
                <a:close/>
                <a:moveTo>
                  <a:pt x="309275" y="0"/>
                </a:moveTo>
                <a:lnTo>
                  <a:pt x="6023986" y="0"/>
                </a:lnTo>
                <a:lnTo>
                  <a:pt x="6023986" y="6858000"/>
                </a:lnTo>
                <a:lnTo>
                  <a:pt x="154631" y="6858000"/>
                </a:lnTo>
                <a:cubicBezTo>
                  <a:pt x="2049495" y="6858000"/>
                  <a:pt x="3585586" y="5321909"/>
                  <a:pt x="3585586" y="3427045"/>
                </a:cubicBezTo>
                <a:cubicBezTo>
                  <a:pt x="3585586" y="1591396"/>
                  <a:pt x="2144001" y="92446"/>
                  <a:pt x="331187" y="554"/>
                </a:cubicBezTo>
                <a:lnTo>
                  <a:pt x="309275"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CDAA93-AECE-1D62-C4F9-14B54CDF4442}"/>
              </a:ext>
            </a:extLst>
          </p:cNvPr>
          <p:cNvSpPr>
            <a:spLocks noGrp="1"/>
          </p:cNvSpPr>
          <p:nvPr>
            <p:ph type="title"/>
          </p:nvPr>
        </p:nvSpPr>
        <p:spPr>
          <a:xfrm>
            <a:off x="247421" y="974690"/>
            <a:ext cx="3653954" cy="2190541"/>
          </a:xfrm>
        </p:spPr>
        <p:txBody>
          <a:bodyPr vert="horz" lIns="91440" tIns="45720" rIns="91440" bIns="45720" rtlCol="0" anchor="b">
            <a:normAutofit fontScale="90000"/>
          </a:bodyPr>
          <a:lstStyle/>
          <a:p>
            <a:pPr>
              <a:lnSpc>
                <a:spcPct val="100000"/>
              </a:lnSpc>
            </a:pPr>
            <a:r>
              <a:rPr lang="en-US" sz="5400" dirty="0">
                <a:solidFill>
                  <a:srgbClr val="FFFFFF"/>
                </a:solidFill>
              </a:rPr>
              <a:t>Market Research Learnings</a:t>
            </a:r>
            <a:br>
              <a:rPr lang="en-US" sz="5400" dirty="0">
                <a:solidFill>
                  <a:srgbClr val="FFFFFF"/>
                </a:solidFill>
              </a:rPr>
            </a:br>
            <a:endParaRPr lang="en-US" sz="5400" dirty="0">
              <a:solidFill>
                <a:srgbClr val="FFFFFF"/>
              </a:solidFill>
            </a:endParaRPr>
          </a:p>
        </p:txBody>
      </p:sp>
      <p:pic>
        <p:nvPicPr>
          <p:cNvPr id="5" name="Picture 4" descr="Two men standing outside smiling&#10;&#10;Description automatically generated">
            <a:extLst>
              <a:ext uri="{FF2B5EF4-FFF2-40B4-BE49-F238E27FC236}">
                <a16:creationId xmlns:a16="http://schemas.microsoft.com/office/drawing/2014/main" id="{F09A2E25-ACC5-F128-7ED8-BFD769458855}"/>
              </a:ext>
            </a:extLst>
          </p:cNvPr>
          <p:cNvPicPr>
            <a:picLocks noChangeAspect="1"/>
          </p:cNvPicPr>
          <p:nvPr/>
        </p:nvPicPr>
        <p:blipFill rotWithShape="1">
          <a:blip r:embed="rId2"/>
          <a:srcRect t="9123" r="3" b="3"/>
          <a:stretch/>
        </p:blipFill>
        <p:spPr>
          <a:xfrm>
            <a:off x="9400088" y="3468771"/>
            <a:ext cx="2837310" cy="3437948"/>
          </a:xfrm>
          <a:prstGeom prst="rect">
            <a:avLst/>
          </a:prstGeom>
        </p:spPr>
      </p:pic>
      <p:pic>
        <p:nvPicPr>
          <p:cNvPr id="7" name="Picture 6">
            <a:extLst>
              <a:ext uri="{FF2B5EF4-FFF2-40B4-BE49-F238E27FC236}">
                <a16:creationId xmlns:a16="http://schemas.microsoft.com/office/drawing/2014/main" id="{D673EC5F-A676-BD57-10FD-F53292C68DB9}"/>
              </a:ext>
            </a:extLst>
          </p:cNvPr>
          <p:cNvPicPr>
            <a:picLocks noChangeAspect="1"/>
          </p:cNvPicPr>
          <p:nvPr/>
        </p:nvPicPr>
        <p:blipFill rotWithShape="1">
          <a:blip r:embed="rId3"/>
          <a:srcRect t="4562" r="3" b="4564"/>
          <a:stretch/>
        </p:blipFill>
        <p:spPr>
          <a:xfrm>
            <a:off x="9431952" y="79542"/>
            <a:ext cx="2837310" cy="3437948"/>
          </a:xfrm>
          <a:prstGeom prst="rect">
            <a:avLst/>
          </a:prstGeom>
        </p:spPr>
      </p:pic>
      <p:pic>
        <p:nvPicPr>
          <p:cNvPr id="6" name="Picture 5" descr="A group of women sitting at a table&#10;&#10;Description automatically generated">
            <a:extLst>
              <a:ext uri="{FF2B5EF4-FFF2-40B4-BE49-F238E27FC236}">
                <a16:creationId xmlns:a16="http://schemas.microsoft.com/office/drawing/2014/main" id="{E093C843-6F58-86B8-20FB-27B62B721D43}"/>
              </a:ext>
            </a:extLst>
          </p:cNvPr>
          <p:cNvPicPr>
            <a:picLocks noChangeAspect="1"/>
          </p:cNvPicPr>
          <p:nvPr/>
        </p:nvPicPr>
        <p:blipFill rotWithShape="1">
          <a:blip r:embed="rId4"/>
          <a:srcRect l="24132" r="13972" b="2"/>
          <a:stretch/>
        </p:blipFill>
        <p:spPr>
          <a:xfrm>
            <a:off x="6322700" y="3428252"/>
            <a:ext cx="3056604" cy="3437948"/>
          </a:xfrm>
          <a:prstGeom prst="rect">
            <a:avLst/>
          </a:prstGeom>
        </p:spPr>
      </p:pic>
      <p:sp>
        <p:nvSpPr>
          <p:cNvPr id="10" name="Subtitle 9">
            <a:extLst>
              <a:ext uri="{FF2B5EF4-FFF2-40B4-BE49-F238E27FC236}">
                <a16:creationId xmlns:a16="http://schemas.microsoft.com/office/drawing/2014/main" id="{3B45DBF5-6495-7C8F-3E7F-24CBFE1A6FBF}"/>
              </a:ext>
            </a:extLst>
          </p:cNvPr>
          <p:cNvSpPr txBox="1">
            <a:spLocks/>
          </p:cNvSpPr>
          <p:nvPr/>
        </p:nvSpPr>
        <p:spPr>
          <a:xfrm>
            <a:off x="1492290" y="6191316"/>
            <a:ext cx="2367273" cy="66668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ea typeface="+mn-lt"/>
              <a:cs typeface="+mn-lt"/>
            </a:endParaRPr>
          </a:p>
          <a:p>
            <a:pPr marL="342900" indent="-342900">
              <a:buFont typeface="Wingdings" panose="020B0604020202020204" pitchFamily="34" charset="0"/>
              <a:buChar char="Ø"/>
            </a:pPr>
            <a:endParaRPr lang="en-US" dirty="0">
              <a:ea typeface="+mn-lt"/>
              <a:cs typeface="+mn-lt"/>
            </a:endParaRPr>
          </a:p>
        </p:txBody>
      </p:sp>
      <p:pic>
        <p:nvPicPr>
          <p:cNvPr id="4" name="Picture 3">
            <a:extLst>
              <a:ext uri="{FF2B5EF4-FFF2-40B4-BE49-F238E27FC236}">
                <a16:creationId xmlns:a16="http://schemas.microsoft.com/office/drawing/2014/main" id="{84EB4AE5-8C29-E8DE-14D1-D085C603A955}"/>
              </a:ext>
            </a:extLst>
          </p:cNvPr>
          <p:cNvPicPr>
            <a:picLocks noChangeAspect="1"/>
          </p:cNvPicPr>
          <p:nvPr/>
        </p:nvPicPr>
        <p:blipFill>
          <a:blip r:embed="rId5"/>
          <a:srcRect/>
          <a:stretch/>
        </p:blipFill>
        <p:spPr>
          <a:xfrm>
            <a:off x="11059236" y="13796"/>
            <a:ext cx="1128215" cy="1128215"/>
          </a:xfrm>
          <a:prstGeom prst="rect">
            <a:avLst/>
          </a:prstGeom>
        </p:spPr>
      </p:pic>
      <p:sp>
        <p:nvSpPr>
          <p:cNvPr id="9" name="TextBox 8">
            <a:extLst>
              <a:ext uri="{FF2B5EF4-FFF2-40B4-BE49-F238E27FC236}">
                <a16:creationId xmlns:a16="http://schemas.microsoft.com/office/drawing/2014/main" id="{961D3644-5E53-CD3B-27ED-51F9CCC60436}"/>
              </a:ext>
            </a:extLst>
          </p:cNvPr>
          <p:cNvSpPr txBox="1"/>
          <p:nvPr/>
        </p:nvSpPr>
        <p:spPr>
          <a:xfrm>
            <a:off x="61343" y="2467851"/>
            <a:ext cx="473656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2"/>
                </a:solidFill>
              </a:rPr>
              <a:t>Pig feed should be formulated towards starters, growers and finishers.</a:t>
            </a:r>
          </a:p>
          <a:p>
            <a:pPr marL="285750" indent="-285750">
              <a:buFont typeface="Wingdings" panose="05000000000000000000" pitchFamily="2" charset="2"/>
              <a:buChar char="Ø"/>
            </a:pPr>
            <a:endParaRPr lang="en-US" dirty="0">
              <a:solidFill>
                <a:schemeClr val="bg2"/>
              </a:solidFill>
            </a:endParaRPr>
          </a:p>
          <a:p>
            <a:pPr marL="285750" indent="-285750">
              <a:buFont typeface="Wingdings" panose="05000000000000000000" pitchFamily="2" charset="2"/>
              <a:buChar char="Ø"/>
            </a:pPr>
            <a:r>
              <a:rPr lang="en-US" dirty="0">
                <a:solidFill>
                  <a:schemeClr val="bg2"/>
                </a:solidFill>
              </a:rPr>
              <a:t>People are moving away from mutton and chevon and towards pork and chicken </a:t>
            </a:r>
          </a:p>
          <a:p>
            <a:endParaRPr lang="en-US" dirty="0">
              <a:solidFill>
                <a:schemeClr val="bg2"/>
              </a:solidFill>
            </a:endParaRPr>
          </a:p>
          <a:p>
            <a:pPr marL="285750" indent="-285750">
              <a:buFont typeface="Wingdings" panose="05000000000000000000" pitchFamily="2" charset="2"/>
              <a:buChar char="Ø"/>
            </a:pPr>
            <a:r>
              <a:rPr lang="en-US" dirty="0">
                <a:solidFill>
                  <a:schemeClr val="bg2"/>
                </a:solidFill>
              </a:rPr>
              <a:t> Raw cassava contains cyanide which is poisonous to pick health and so cassava needs to be </a:t>
            </a:r>
            <a:r>
              <a:rPr lang="en-US" dirty="0" err="1">
                <a:solidFill>
                  <a:schemeClr val="bg2"/>
                </a:solidFill>
              </a:rPr>
              <a:t>boilt</a:t>
            </a:r>
            <a:r>
              <a:rPr lang="en-US" dirty="0">
                <a:solidFill>
                  <a:schemeClr val="bg2"/>
                </a:solidFill>
              </a:rPr>
              <a:t> to remove the </a:t>
            </a:r>
            <a:r>
              <a:rPr lang="en-US" dirty="0" err="1">
                <a:solidFill>
                  <a:schemeClr val="bg2"/>
                </a:solidFill>
              </a:rPr>
              <a:t>cynide</a:t>
            </a:r>
            <a:r>
              <a:rPr lang="en-US" dirty="0">
                <a:solidFill>
                  <a:schemeClr val="bg2"/>
                </a:solidFill>
              </a:rPr>
              <a:t> content</a:t>
            </a:r>
          </a:p>
        </p:txBody>
      </p:sp>
      <p:pic>
        <p:nvPicPr>
          <p:cNvPr id="8" name="Picture 2">
            <a:extLst>
              <a:ext uri="{FF2B5EF4-FFF2-40B4-BE49-F238E27FC236}">
                <a16:creationId xmlns:a16="http://schemas.microsoft.com/office/drawing/2014/main" id="{9C308880-CFBD-8B4B-75A4-156F7E5C8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7596" y="61956"/>
            <a:ext cx="3099460" cy="336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63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6253-B5F3-C28A-4CFD-67F61393F199}"/>
              </a:ext>
            </a:extLst>
          </p:cNvPr>
          <p:cNvSpPr>
            <a:spLocks noGrp="1"/>
          </p:cNvSpPr>
          <p:nvPr>
            <p:ph type="title"/>
          </p:nvPr>
        </p:nvSpPr>
        <p:spPr/>
        <p:txBody>
          <a:bodyPr/>
          <a:lstStyle/>
          <a:p>
            <a:r>
              <a:rPr lang="en-US" dirty="0"/>
              <a:t>GO TO MARKET STRATEGY </a:t>
            </a:r>
            <a:endParaRPr lang="en-GH" dirty="0"/>
          </a:p>
        </p:txBody>
      </p:sp>
      <p:pic>
        <p:nvPicPr>
          <p:cNvPr id="3" name="Picture 3">
            <a:extLst>
              <a:ext uri="{FF2B5EF4-FFF2-40B4-BE49-F238E27FC236}">
                <a16:creationId xmlns:a16="http://schemas.microsoft.com/office/drawing/2014/main" id="{EC5B3676-CBEA-2621-3D96-729F3F6BEC83}"/>
              </a:ext>
            </a:extLst>
          </p:cNvPr>
          <p:cNvPicPr>
            <a:picLocks noGrp="1" noChangeAspect="1"/>
          </p:cNvPicPr>
          <p:nvPr>
            <p:ph type="pic" sz="quarter" idx="21"/>
          </p:nvPr>
        </p:nvPicPr>
        <p:blipFill>
          <a:blip r:embed="rId2"/>
          <a:srcRect t="14280" b="14280"/>
          <a:stretch/>
        </p:blipFill>
        <p:spPr/>
      </p:pic>
      <p:sp>
        <p:nvSpPr>
          <p:cNvPr id="14" name="Text Placeholder 13">
            <a:extLst>
              <a:ext uri="{FF2B5EF4-FFF2-40B4-BE49-F238E27FC236}">
                <a16:creationId xmlns:a16="http://schemas.microsoft.com/office/drawing/2014/main" id="{9047E384-3E20-773A-8A71-05BB427049CB}"/>
              </a:ext>
            </a:extLst>
          </p:cNvPr>
          <p:cNvSpPr>
            <a:spLocks noGrp="1"/>
          </p:cNvSpPr>
          <p:nvPr>
            <p:ph type="body" sz="quarter" idx="20"/>
          </p:nvPr>
        </p:nvSpPr>
        <p:spPr/>
        <p:txBody>
          <a:bodyPr/>
          <a:lstStyle/>
          <a:p>
            <a:r>
              <a:rPr lang="en-US" dirty="0"/>
              <a:t>Awareness </a:t>
            </a:r>
            <a:endParaRPr lang="en-GH" dirty="0"/>
          </a:p>
        </p:txBody>
      </p:sp>
      <p:sp>
        <p:nvSpPr>
          <p:cNvPr id="7" name="Text Placeholder 6">
            <a:extLst>
              <a:ext uri="{FF2B5EF4-FFF2-40B4-BE49-F238E27FC236}">
                <a16:creationId xmlns:a16="http://schemas.microsoft.com/office/drawing/2014/main" id="{D0C4DB13-AA8E-6D8F-C704-04FA4330CD8C}"/>
              </a:ext>
            </a:extLst>
          </p:cNvPr>
          <p:cNvSpPr>
            <a:spLocks noGrp="1"/>
          </p:cNvSpPr>
          <p:nvPr>
            <p:ph type="body" idx="13"/>
          </p:nvPr>
        </p:nvSpPr>
        <p:spPr/>
        <p:txBody>
          <a:bodyPr/>
          <a:lstStyle/>
          <a:p>
            <a:r>
              <a:rPr lang="en-GB" b="0" i="0" u="none" strike="noStrike">
                <a:solidFill>
                  <a:srgbClr val="000000"/>
                </a:solidFill>
                <a:effectLst/>
                <a:latin typeface="Times New Roman" panose="02020603050405020304" pitchFamily="18" charset="0"/>
              </a:rPr>
              <a:t>Through local media stations and social media</a:t>
            </a:r>
            <a:endParaRPr lang="en-GH"/>
          </a:p>
        </p:txBody>
      </p:sp>
      <p:pic>
        <p:nvPicPr>
          <p:cNvPr id="4" name="Picture 4">
            <a:extLst>
              <a:ext uri="{FF2B5EF4-FFF2-40B4-BE49-F238E27FC236}">
                <a16:creationId xmlns:a16="http://schemas.microsoft.com/office/drawing/2014/main" id="{9291ABB7-C13D-6A26-E5E9-EECB720DF6FC}"/>
              </a:ext>
            </a:extLst>
          </p:cNvPr>
          <p:cNvPicPr>
            <a:picLocks noGrp="1" noChangeAspect="1"/>
          </p:cNvPicPr>
          <p:nvPr>
            <p:ph type="pic" sz="quarter" idx="22"/>
          </p:nvPr>
        </p:nvPicPr>
        <p:blipFill>
          <a:blip r:embed="rId3"/>
          <a:srcRect t="11806" b="11806"/>
          <a:stretch/>
        </p:blipFill>
        <p:spPr/>
      </p:pic>
      <p:sp>
        <p:nvSpPr>
          <p:cNvPr id="11" name="Text Placeholder 10">
            <a:extLst>
              <a:ext uri="{FF2B5EF4-FFF2-40B4-BE49-F238E27FC236}">
                <a16:creationId xmlns:a16="http://schemas.microsoft.com/office/drawing/2014/main" id="{E0111051-5EDF-7DF4-78BC-E0486EEA8009}"/>
              </a:ext>
            </a:extLst>
          </p:cNvPr>
          <p:cNvSpPr>
            <a:spLocks noGrp="1"/>
          </p:cNvSpPr>
          <p:nvPr>
            <p:ph type="body" sz="quarter" idx="17"/>
          </p:nvPr>
        </p:nvSpPr>
        <p:spPr/>
        <p:txBody>
          <a:bodyPr/>
          <a:lstStyle/>
          <a:p>
            <a:r>
              <a:rPr lang="en-US" dirty="0"/>
              <a:t>Engaging </a:t>
            </a:r>
            <a:endParaRPr lang="en-GH" dirty="0"/>
          </a:p>
        </p:txBody>
      </p:sp>
      <p:sp>
        <p:nvSpPr>
          <p:cNvPr id="8" name="Text Placeholder 7">
            <a:extLst>
              <a:ext uri="{FF2B5EF4-FFF2-40B4-BE49-F238E27FC236}">
                <a16:creationId xmlns:a16="http://schemas.microsoft.com/office/drawing/2014/main" id="{01749843-CF04-17A0-2F27-3DB6DCFEC722}"/>
              </a:ext>
            </a:extLst>
          </p:cNvPr>
          <p:cNvSpPr>
            <a:spLocks noGrp="1"/>
          </p:cNvSpPr>
          <p:nvPr>
            <p:ph type="body" idx="14"/>
          </p:nvPr>
        </p:nvSpPr>
        <p:spPr/>
        <p:txBody>
          <a:bodyPr/>
          <a:lstStyle/>
          <a:p>
            <a:r>
              <a:rPr lang="en-GB" b="0" i="0" u="none" strike="noStrike" dirty="0">
                <a:solidFill>
                  <a:srgbClr val="000000"/>
                </a:solidFill>
                <a:effectLst/>
                <a:latin typeface="Times New Roman" panose="02020603050405020304" pitchFamily="18" charset="0"/>
              </a:rPr>
              <a:t>Meet consumers and organizations to introduce our product and services.</a:t>
            </a:r>
            <a:endParaRPr lang="en-GH" dirty="0"/>
          </a:p>
        </p:txBody>
      </p:sp>
      <p:pic>
        <p:nvPicPr>
          <p:cNvPr id="5" name="Picture 5">
            <a:extLst>
              <a:ext uri="{FF2B5EF4-FFF2-40B4-BE49-F238E27FC236}">
                <a16:creationId xmlns:a16="http://schemas.microsoft.com/office/drawing/2014/main" id="{404E3C63-5BD5-DD86-89EF-6E698223D7E6}"/>
              </a:ext>
            </a:extLst>
          </p:cNvPr>
          <p:cNvPicPr>
            <a:picLocks noGrp="1" noChangeAspect="1"/>
          </p:cNvPicPr>
          <p:nvPr>
            <p:ph type="pic" sz="quarter" idx="23"/>
          </p:nvPr>
        </p:nvPicPr>
        <p:blipFill>
          <a:blip r:embed="rId4"/>
          <a:srcRect t="8040" b="8040"/>
          <a:stretch/>
        </p:blipFill>
        <p:spPr/>
      </p:pic>
      <p:sp>
        <p:nvSpPr>
          <p:cNvPr id="12" name="Text Placeholder 11">
            <a:extLst>
              <a:ext uri="{FF2B5EF4-FFF2-40B4-BE49-F238E27FC236}">
                <a16:creationId xmlns:a16="http://schemas.microsoft.com/office/drawing/2014/main" id="{A08B325E-DCD5-B4E3-7FE2-DADCF2E295DC}"/>
              </a:ext>
            </a:extLst>
          </p:cNvPr>
          <p:cNvSpPr>
            <a:spLocks noGrp="1"/>
          </p:cNvSpPr>
          <p:nvPr>
            <p:ph type="body" sz="quarter" idx="18"/>
          </p:nvPr>
        </p:nvSpPr>
        <p:spPr/>
        <p:txBody>
          <a:bodyPr/>
          <a:lstStyle/>
          <a:p>
            <a:r>
              <a:rPr lang="en-US" dirty="0"/>
              <a:t>Identify </a:t>
            </a:r>
            <a:endParaRPr lang="en-GH" dirty="0"/>
          </a:p>
        </p:txBody>
      </p:sp>
      <p:sp>
        <p:nvSpPr>
          <p:cNvPr id="9" name="Text Placeholder 8">
            <a:extLst>
              <a:ext uri="{FF2B5EF4-FFF2-40B4-BE49-F238E27FC236}">
                <a16:creationId xmlns:a16="http://schemas.microsoft.com/office/drawing/2014/main" id="{3663C4B9-9947-9BB4-9384-C6BC761F0DF7}"/>
              </a:ext>
            </a:extLst>
          </p:cNvPr>
          <p:cNvSpPr>
            <a:spLocks noGrp="1"/>
          </p:cNvSpPr>
          <p:nvPr>
            <p:ph type="body" idx="15"/>
          </p:nvPr>
        </p:nvSpPr>
        <p:spPr/>
        <p:txBody>
          <a:bodyPr/>
          <a:lstStyle/>
          <a:p>
            <a:r>
              <a:rPr lang="en-US" dirty="0"/>
              <a:t>Potential pig farmers and people already in the business </a:t>
            </a:r>
            <a:endParaRPr lang="en-GH" dirty="0"/>
          </a:p>
        </p:txBody>
      </p:sp>
      <p:pic>
        <p:nvPicPr>
          <p:cNvPr id="6" name="Picture 18">
            <a:extLst>
              <a:ext uri="{FF2B5EF4-FFF2-40B4-BE49-F238E27FC236}">
                <a16:creationId xmlns:a16="http://schemas.microsoft.com/office/drawing/2014/main" id="{0A2CC84B-0134-2D32-9790-5195E3FFB19D}"/>
              </a:ext>
            </a:extLst>
          </p:cNvPr>
          <p:cNvPicPr>
            <a:picLocks noGrp="1" noChangeAspect="1"/>
          </p:cNvPicPr>
          <p:nvPr>
            <p:ph type="pic" sz="quarter" idx="24"/>
          </p:nvPr>
        </p:nvPicPr>
        <p:blipFill>
          <a:blip r:embed="rId5"/>
          <a:srcRect l="6124" r="6124"/>
          <a:stretch/>
        </p:blipFill>
        <p:spPr/>
      </p:pic>
      <p:sp>
        <p:nvSpPr>
          <p:cNvPr id="13" name="Text Placeholder 12">
            <a:extLst>
              <a:ext uri="{FF2B5EF4-FFF2-40B4-BE49-F238E27FC236}">
                <a16:creationId xmlns:a16="http://schemas.microsoft.com/office/drawing/2014/main" id="{692B410D-29E5-544E-E54B-170C3F4F71D1}"/>
              </a:ext>
            </a:extLst>
          </p:cNvPr>
          <p:cNvSpPr>
            <a:spLocks noGrp="1"/>
          </p:cNvSpPr>
          <p:nvPr>
            <p:ph type="body" sz="quarter" idx="19"/>
          </p:nvPr>
        </p:nvSpPr>
        <p:spPr/>
        <p:txBody>
          <a:bodyPr/>
          <a:lstStyle/>
          <a:p>
            <a:r>
              <a:rPr lang="en-US" dirty="0"/>
              <a:t>Selling </a:t>
            </a:r>
            <a:endParaRPr lang="en-GH" dirty="0"/>
          </a:p>
        </p:txBody>
      </p:sp>
      <p:sp>
        <p:nvSpPr>
          <p:cNvPr id="10" name="Text Placeholder 9">
            <a:extLst>
              <a:ext uri="{FF2B5EF4-FFF2-40B4-BE49-F238E27FC236}">
                <a16:creationId xmlns:a16="http://schemas.microsoft.com/office/drawing/2014/main" id="{CFEBB44F-ACFD-DDA6-D8D9-B0D1B85ECD17}"/>
              </a:ext>
            </a:extLst>
          </p:cNvPr>
          <p:cNvSpPr>
            <a:spLocks noGrp="1"/>
          </p:cNvSpPr>
          <p:nvPr>
            <p:ph type="body" idx="16"/>
          </p:nvPr>
        </p:nvSpPr>
        <p:spPr/>
        <p:txBody>
          <a:bodyPr/>
          <a:lstStyle/>
          <a:p>
            <a:r>
              <a:rPr lang="en-GB" b="0" i="0" u="none" strike="noStrike" dirty="0">
                <a:solidFill>
                  <a:srgbClr val="000000"/>
                </a:solidFill>
                <a:effectLst/>
                <a:latin typeface="Times New Roman" panose="02020603050405020304" pitchFamily="18" charset="0"/>
              </a:rPr>
              <a:t>Product will be available at various </a:t>
            </a:r>
            <a:r>
              <a:rPr lang="en-US" b="0" i="0" u="none" strike="noStrike" dirty="0">
                <a:solidFill>
                  <a:srgbClr val="000000"/>
                </a:solidFill>
                <a:effectLst/>
                <a:latin typeface="Times New Roman" panose="02020603050405020304" pitchFamily="18" charset="0"/>
              </a:rPr>
              <a:t>selling points </a:t>
            </a:r>
            <a:endParaRPr lang="en-GH" dirty="0"/>
          </a:p>
        </p:txBody>
      </p:sp>
      <p:pic>
        <p:nvPicPr>
          <p:cNvPr id="16" name="Picture 15">
            <a:extLst>
              <a:ext uri="{FF2B5EF4-FFF2-40B4-BE49-F238E27FC236}">
                <a16:creationId xmlns:a16="http://schemas.microsoft.com/office/drawing/2014/main" id="{82803C9F-C962-B787-627B-040EB8446EA5}"/>
              </a:ext>
            </a:extLst>
          </p:cNvPr>
          <p:cNvPicPr>
            <a:picLocks noChangeAspect="1"/>
          </p:cNvPicPr>
          <p:nvPr/>
        </p:nvPicPr>
        <p:blipFill>
          <a:blip r:embed="rId6"/>
          <a:srcRect/>
          <a:stretch/>
        </p:blipFill>
        <p:spPr>
          <a:xfrm>
            <a:off x="11059236" y="72789"/>
            <a:ext cx="1128215" cy="1128215"/>
          </a:xfrm>
          <a:prstGeom prst="rect">
            <a:avLst/>
          </a:prstGeom>
        </p:spPr>
      </p:pic>
    </p:spTree>
    <p:extLst>
      <p:ext uri="{BB962C8B-B14F-4D97-AF65-F5344CB8AC3E}">
        <p14:creationId xmlns:p14="http://schemas.microsoft.com/office/powerpoint/2010/main" val="107177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A368BB-D808-4C1A-937A-C23E7C5E773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4A723AA-14F9-485E-8444-663185161495}"/>
              </a:ext>
            </a:extLst>
          </p:cNvPr>
          <p:cNvSpPr/>
          <p:nvPr/>
        </p:nvSpPr>
        <p:spPr>
          <a:xfrm>
            <a:off x="951791" y="527425"/>
            <a:ext cx="3767492" cy="743447"/>
          </a:xfrm>
          <a:custGeom>
            <a:avLst/>
            <a:gdLst>
              <a:gd name="connsiteX0" fmla="*/ 0 w 10712601"/>
              <a:gd name="connsiteY0" fmla="*/ 0 h 1304926"/>
              <a:gd name="connsiteX1" fmla="*/ 9867900 w 10712601"/>
              <a:gd name="connsiteY1" fmla="*/ 0 h 1304926"/>
              <a:gd name="connsiteX2" fmla="*/ 9867900 w 10712601"/>
              <a:gd name="connsiteY2" fmla="*/ 3422 h 1304926"/>
              <a:gd name="connsiteX3" fmla="*/ 9909674 w 10712601"/>
              <a:gd name="connsiteY3" fmla="*/ 0 h 1304926"/>
              <a:gd name="connsiteX4" fmla="*/ 10712601 w 10712601"/>
              <a:gd name="connsiteY4" fmla="*/ 652463 h 1304926"/>
              <a:gd name="connsiteX5" fmla="*/ 9909674 w 10712601"/>
              <a:gd name="connsiteY5" fmla="*/ 1304926 h 1304926"/>
              <a:gd name="connsiteX6" fmla="*/ 9867900 w 10712601"/>
              <a:gd name="connsiteY6" fmla="*/ 1301504 h 1304926"/>
              <a:gd name="connsiteX7" fmla="*/ 9867900 w 10712601"/>
              <a:gd name="connsiteY7" fmla="*/ 1304925 h 1304926"/>
              <a:gd name="connsiteX8" fmla="*/ 0 w 10712601"/>
              <a:gd name="connsiteY8" fmla="*/ 1304925 h 130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12601" h="1304926">
                <a:moveTo>
                  <a:pt x="0" y="0"/>
                </a:moveTo>
                <a:lnTo>
                  <a:pt x="9867900" y="0"/>
                </a:lnTo>
                <a:lnTo>
                  <a:pt x="9867900" y="3422"/>
                </a:lnTo>
                <a:lnTo>
                  <a:pt x="9909674" y="0"/>
                </a:lnTo>
                <a:cubicBezTo>
                  <a:pt x="10353118" y="0"/>
                  <a:pt x="10712601" y="292118"/>
                  <a:pt x="10712601" y="652463"/>
                </a:cubicBezTo>
                <a:cubicBezTo>
                  <a:pt x="10712601" y="1012808"/>
                  <a:pt x="10353118" y="1304926"/>
                  <a:pt x="9909674" y="1304926"/>
                </a:cubicBezTo>
                <a:lnTo>
                  <a:pt x="9867900" y="1301504"/>
                </a:lnTo>
                <a:lnTo>
                  <a:pt x="9867900" y="1304925"/>
                </a:lnTo>
                <a:lnTo>
                  <a:pt x="0" y="13049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Rectangle 9">
            <a:extLst>
              <a:ext uri="{FF2B5EF4-FFF2-40B4-BE49-F238E27FC236}">
                <a16:creationId xmlns:a16="http://schemas.microsoft.com/office/drawing/2014/main" id="{8B419F02-450F-4AE5-9937-E0FF44457134}"/>
              </a:ext>
            </a:extLst>
          </p:cNvPr>
          <p:cNvSpPr/>
          <p:nvPr/>
        </p:nvSpPr>
        <p:spPr>
          <a:xfrm>
            <a:off x="4305727" y="478375"/>
            <a:ext cx="885825" cy="1149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F2DC92-B63C-4F8D-869E-4B9F536AFB01}"/>
              </a:ext>
            </a:extLst>
          </p:cNvPr>
          <p:cNvSpPr txBox="1"/>
          <p:nvPr/>
        </p:nvSpPr>
        <p:spPr>
          <a:xfrm>
            <a:off x="1874192" y="606760"/>
            <a:ext cx="4453719" cy="584775"/>
          </a:xfrm>
          <a:prstGeom prst="rect">
            <a:avLst/>
          </a:prstGeom>
          <a:noFill/>
        </p:spPr>
        <p:txBody>
          <a:bodyPr wrap="square" rtlCol="0">
            <a:spAutoFit/>
          </a:bodyPr>
          <a:lstStyle/>
          <a:p>
            <a:r>
              <a:rPr lang="en-US" sz="3200" b="1" dirty="0">
                <a:solidFill>
                  <a:schemeClr val="bg1"/>
                </a:solidFill>
              </a:rPr>
              <a:t>ROADMAP</a:t>
            </a:r>
          </a:p>
        </p:txBody>
      </p:sp>
      <p:pic>
        <p:nvPicPr>
          <p:cNvPr id="12290" name="Picture 2" descr="643,044 Road Illustrations &amp; Clip Art - iStock">
            <a:extLst>
              <a:ext uri="{FF2B5EF4-FFF2-40B4-BE49-F238E27FC236}">
                <a16:creationId xmlns:a16="http://schemas.microsoft.com/office/drawing/2014/main" id="{09D250CD-A3A2-4084-9A72-B1912C371F9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backgroundRemoval t="5447" b="53595" l="3595" r="33987">
                        <a14:foregroundMark x1="6536" y1="52505" x2="13399" y2="51198"/>
                        <a14:foregroundMark x1="13399" y1="51198" x2="27124" y2="53159"/>
                        <a14:foregroundMark x1="27124" y1="53159" x2="29248" y2="52505"/>
                        <a14:foregroundMark x1="29902" y1="51852" x2="34477" y2="32462"/>
                        <a14:foregroundMark x1="34477" y1="32462" x2="33987" y2="28105"/>
                        <a14:foregroundMark x1="33987" y1="28105" x2="31699" y2="25054"/>
                        <a14:foregroundMark x1="31699" y1="25054" x2="29085" y2="27451"/>
                        <a14:foregroundMark x1="29085" y1="27451" x2="26961" y2="31155"/>
                        <a14:foregroundMark x1="26961" y1="31155" x2="23856" y2="33769"/>
                        <a14:foregroundMark x1="23856" y1="33769" x2="21078" y2="25054"/>
                        <a14:foregroundMark x1="21078" y1="25054" x2="19281" y2="33333"/>
                        <a14:foregroundMark x1="19281" y1="33333" x2="7516" y2="51416"/>
                        <a14:foregroundMark x1="7516" y1="51416" x2="12255" y2="48366"/>
                        <a14:foregroundMark x1="12255" y1="48366" x2="15850" y2="47495"/>
                        <a14:foregroundMark x1="15850" y1="47495" x2="17647" y2="51198"/>
                        <a14:foregroundMark x1="17647" y1="51198" x2="26471" y2="35076"/>
                        <a14:foregroundMark x1="26471" y1="35076" x2="27614" y2="28322"/>
                        <a14:foregroundMark x1="19444" y1="33333" x2="10948" y2="46841"/>
                        <a14:foregroundMark x1="10948" y1="46841" x2="13072" y2="43791"/>
                        <a14:foregroundMark x1="13072" y1="43791" x2="5392" y2="53377"/>
                        <a14:foregroundMark x1="5392" y1="53377" x2="5882" y2="52505"/>
                        <a14:foregroundMark x1="17484" y1="53377" x2="19608" y2="47495"/>
                        <a14:foregroundMark x1="19608" y1="47495" x2="24020" y2="40959"/>
                        <a14:foregroundMark x1="24020" y1="40959" x2="18464" y2="52288"/>
                        <a14:foregroundMark x1="18464" y1="52288" x2="16993" y2="53595"/>
                      </a14:backgroundRemoval>
                    </a14:imgEffect>
                  </a14:imgLayer>
                </a14:imgProps>
              </a:ext>
              <a:ext uri="{28A0092B-C50C-407E-A947-70E740481C1C}">
                <a14:useLocalDpi xmlns:a14="http://schemas.microsoft.com/office/drawing/2010/main" val="0"/>
              </a:ext>
            </a:extLst>
          </a:blip>
          <a:srcRect r="63235" b="44132"/>
          <a:stretch/>
        </p:blipFill>
        <p:spPr bwMode="auto">
          <a:xfrm>
            <a:off x="642229" y="344217"/>
            <a:ext cx="885825" cy="10095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con&#10;&#10;Description automatically generated">
            <a:extLst>
              <a:ext uri="{FF2B5EF4-FFF2-40B4-BE49-F238E27FC236}">
                <a16:creationId xmlns:a16="http://schemas.microsoft.com/office/drawing/2014/main" id="{3AD61AD6-E2BA-6881-4EEB-F19F2130B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376" y="-2702744"/>
            <a:ext cx="9525000" cy="9525000"/>
          </a:xfrm>
          <a:prstGeom prst="rect">
            <a:avLst/>
          </a:prstGeom>
        </p:spPr>
      </p:pic>
      <p:sp>
        <p:nvSpPr>
          <p:cNvPr id="33" name="TextBox 32">
            <a:extLst>
              <a:ext uri="{FF2B5EF4-FFF2-40B4-BE49-F238E27FC236}">
                <a16:creationId xmlns:a16="http://schemas.microsoft.com/office/drawing/2014/main" id="{B2357BFD-64ED-0EC0-CF4B-6EE342FF5663}"/>
              </a:ext>
            </a:extLst>
          </p:cNvPr>
          <p:cNvSpPr txBox="1"/>
          <p:nvPr/>
        </p:nvSpPr>
        <p:spPr>
          <a:xfrm>
            <a:off x="9806378" y="4840109"/>
            <a:ext cx="2124374" cy="1092607"/>
          </a:xfrm>
          <a:prstGeom prst="rect">
            <a:avLst/>
          </a:prstGeom>
          <a:noFill/>
        </p:spPr>
        <p:txBody>
          <a:bodyPr wrap="square" rtlCol="0">
            <a:spAutoFit/>
          </a:bodyPr>
          <a:lstStyle/>
          <a:p>
            <a:r>
              <a:rPr lang="en-US" sz="1300" b="1" dirty="0">
                <a:solidFill>
                  <a:schemeClr val="accent2"/>
                </a:solidFill>
                <a:latin typeface="Montserrat" pitchFamily="2" charset="77"/>
              </a:rPr>
              <a:t>Identification of sources of raw materials </a:t>
            </a:r>
          </a:p>
          <a:p>
            <a:r>
              <a:rPr lang="en-US" sz="1300" b="1" dirty="0">
                <a:solidFill>
                  <a:schemeClr val="accent2"/>
                </a:solidFill>
                <a:latin typeface="Montserrat" pitchFamily="2" charset="77"/>
              </a:rPr>
              <a:t>October 2023</a:t>
            </a:r>
          </a:p>
          <a:p>
            <a:endParaRPr lang="en-US" sz="1300" b="1" dirty="0">
              <a:solidFill>
                <a:schemeClr val="accent2"/>
              </a:solidFill>
              <a:latin typeface="Montserrat" pitchFamily="2" charset="77"/>
            </a:endParaRPr>
          </a:p>
        </p:txBody>
      </p:sp>
      <p:sp>
        <p:nvSpPr>
          <p:cNvPr id="35" name="TextBox 34">
            <a:extLst>
              <a:ext uri="{FF2B5EF4-FFF2-40B4-BE49-F238E27FC236}">
                <a16:creationId xmlns:a16="http://schemas.microsoft.com/office/drawing/2014/main" id="{E4C8A032-A3CD-6073-BAEF-32D4C251C09C}"/>
              </a:ext>
            </a:extLst>
          </p:cNvPr>
          <p:cNvSpPr txBox="1"/>
          <p:nvPr/>
        </p:nvSpPr>
        <p:spPr>
          <a:xfrm>
            <a:off x="6522525" y="4129180"/>
            <a:ext cx="1744306" cy="1092607"/>
          </a:xfrm>
          <a:prstGeom prst="rect">
            <a:avLst/>
          </a:prstGeom>
          <a:noFill/>
        </p:spPr>
        <p:txBody>
          <a:bodyPr wrap="square" rtlCol="0">
            <a:spAutoFit/>
          </a:bodyPr>
          <a:lstStyle/>
          <a:p>
            <a:r>
              <a:rPr lang="en-US" sz="1300" b="1" dirty="0">
                <a:solidFill>
                  <a:schemeClr val="accent2"/>
                </a:solidFill>
                <a:latin typeface="Montserrat" pitchFamily="2" charset="77"/>
              </a:rPr>
              <a:t>Siting of storage and processing facility</a:t>
            </a:r>
          </a:p>
          <a:p>
            <a:r>
              <a:rPr lang="en-US" sz="1300" b="1" dirty="0">
                <a:solidFill>
                  <a:schemeClr val="accent2"/>
                </a:solidFill>
                <a:latin typeface="Montserrat" pitchFamily="2" charset="77"/>
              </a:rPr>
              <a:t>November 2023</a:t>
            </a:r>
          </a:p>
          <a:p>
            <a:endParaRPr lang="en-US" sz="1300" b="1" dirty="0">
              <a:solidFill>
                <a:schemeClr val="accent2"/>
              </a:solidFill>
              <a:latin typeface="Montserrat" pitchFamily="2" charset="77"/>
            </a:endParaRPr>
          </a:p>
        </p:txBody>
      </p:sp>
      <p:sp>
        <p:nvSpPr>
          <p:cNvPr id="36" name="TextBox 35">
            <a:extLst>
              <a:ext uri="{FF2B5EF4-FFF2-40B4-BE49-F238E27FC236}">
                <a16:creationId xmlns:a16="http://schemas.microsoft.com/office/drawing/2014/main" id="{03CE21AE-0C68-C3E2-BAAF-393D1B361DD9}"/>
              </a:ext>
            </a:extLst>
          </p:cNvPr>
          <p:cNvSpPr txBox="1"/>
          <p:nvPr/>
        </p:nvSpPr>
        <p:spPr>
          <a:xfrm>
            <a:off x="642229" y="3747502"/>
            <a:ext cx="1744306" cy="692497"/>
          </a:xfrm>
          <a:prstGeom prst="rect">
            <a:avLst/>
          </a:prstGeom>
          <a:noFill/>
        </p:spPr>
        <p:txBody>
          <a:bodyPr wrap="square" rtlCol="0">
            <a:spAutoFit/>
          </a:bodyPr>
          <a:lstStyle/>
          <a:p>
            <a:pPr algn="r"/>
            <a:r>
              <a:rPr lang="en-US" sz="1300" b="1" dirty="0">
                <a:solidFill>
                  <a:schemeClr val="accent2"/>
                </a:solidFill>
                <a:latin typeface="Montserrat" pitchFamily="2" charset="77"/>
              </a:rPr>
              <a:t>Preparation of product for MVP </a:t>
            </a:r>
          </a:p>
          <a:p>
            <a:pPr algn="r"/>
            <a:r>
              <a:rPr lang="en-US" sz="1300" b="1" dirty="0">
                <a:solidFill>
                  <a:schemeClr val="accent2"/>
                </a:solidFill>
                <a:latin typeface="Montserrat" pitchFamily="2" charset="77"/>
              </a:rPr>
              <a:t>December 2023</a:t>
            </a:r>
          </a:p>
        </p:txBody>
      </p:sp>
      <p:sp>
        <p:nvSpPr>
          <p:cNvPr id="37" name="TextBox 36">
            <a:extLst>
              <a:ext uri="{FF2B5EF4-FFF2-40B4-BE49-F238E27FC236}">
                <a16:creationId xmlns:a16="http://schemas.microsoft.com/office/drawing/2014/main" id="{DA2EB4BD-BA15-954C-E20B-58536B3C1CB3}"/>
              </a:ext>
            </a:extLst>
          </p:cNvPr>
          <p:cNvSpPr txBox="1"/>
          <p:nvPr/>
        </p:nvSpPr>
        <p:spPr>
          <a:xfrm>
            <a:off x="2407644" y="2223923"/>
            <a:ext cx="1744306" cy="492443"/>
          </a:xfrm>
          <a:prstGeom prst="rect">
            <a:avLst/>
          </a:prstGeom>
          <a:noFill/>
        </p:spPr>
        <p:txBody>
          <a:bodyPr wrap="square" rtlCol="0">
            <a:spAutoFit/>
          </a:bodyPr>
          <a:lstStyle/>
          <a:p>
            <a:pPr algn="r"/>
            <a:r>
              <a:rPr lang="en-US" sz="1300" b="1" dirty="0">
                <a:solidFill>
                  <a:schemeClr val="accent2"/>
                </a:solidFill>
                <a:latin typeface="Montserrat" pitchFamily="2" charset="77"/>
              </a:rPr>
              <a:t>MVP Testing</a:t>
            </a:r>
          </a:p>
          <a:p>
            <a:pPr algn="r"/>
            <a:r>
              <a:rPr lang="en-US" sz="1300" b="1" dirty="0">
                <a:solidFill>
                  <a:schemeClr val="accent2"/>
                </a:solidFill>
                <a:latin typeface="Montserrat" pitchFamily="2" charset="77"/>
              </a:rPr>
              <a:t>January 2024</a:t>
            </a:r>
          </a:p>
        </p:txBody>
      </p:sp>
      <p:sp>
        <p:nvSpPr>
          <p:cNvPr id="39" name="TextBox 38">
            <a:extLst>
              <a:ext uri="{FF2B5EF4-FFF2-40B4-BE49-F238E27FC236}">
                <a16:creationId xmlns:a16="http://schemas.microsoft.com/office/drawing/2014/main" id="{D1F6F2B8-2061-7D2E-C22A-9F85B09621E3}"/>
              </a:ext>
            </a:extLst>
          </p:cNvPr>
          <p:cNvSpPr txBox="1"/>
          <p:nvPr/>
        </p:nvSpPr>
        <p:spPr>
          <a:xfrm>
            <a:off x="4999195" y="1804715"/>
            <a:ext cx="1744306" cy="769441"/>
          </a:xfrm>
          <a:prstGeom prst="rect">
            <a:avLst/>
          </a:prstGeom>
          <a:noFill/>
        </p:spPr>
        <p:txBody>
          <a:bodyPr wrap="square" rtlCol="0">
            <a:spAutoFit/>
          </a:bodyPr>
          <a:lstStyle/>
          <a:p>
            <a:pPr algn="r"/>
            <a:r>
              <a:rPr lang="en-US" sz="1100" b="1" dirty="0">
                <a:solidFill>
                  <a:schemeClr val="accent2"/>
                </a:solidFill>
                <a:latin typeface="Montserrat" pitchFamily="2" charset="77"/>
              </a:rPr>
              <a:t>Brand Development and Positioning</a:t>
            </a:r>
          </a:p>
          <a:p>
            <a:pPr algn="r"/>
            <a:r>
              <a:rPr lang="en-US" sz="1100" b="1" dirty="0">
                <a:solidFill>
                  <a:schemeClr val="accent2"/>
                </a:solidFill>
                <a:latin typeface="Montserrat" pitchFamily="2" charset="77"/>
              </a:rPr>
              <a:t>February 2024</a:t>
            </a:r>
          </a:p>
          <a:p>
            <a:pPr algn="r"/>
            <a:endParaRPr lang="en-US" sz="1100" b="1" dirty="0">
              <a:solidFill>
                <a:schemeClr val="accent2"/>
              </a:solidFill>
              <a:latin typeface="Montserrat" pitchFamily="2" charset="77"/>
            </a:endParaRPr>
          </a:p>
        </p:txBody>
      </p:sp>
      <p:sp>
        <p:nvSpPr>
          <p:cNvPr id="40" name="TextBox 39">
            <a:extLst>
              <a:ext uri="{FF2B5EF4-FFF2-40B4-BE49-F238E27FC236}">
                <a16:creationId xmlns:a16="http://schemas.microsoft.com/office/drawing/2014/main" id="{8B42C4D8-179D-DD7D-AF7F-EB043EA5BAE8}"/>
              </a:ext>
            </a:extLst>
          </p:cNvPr>
          <p:cNvSpPr txBox="1"/>
          <p:nvPr/>
        </p:nvSpPr>
        <p:spPr>
          <a:xfrm>
            <a:off x="10463245" y="2885752"/>
            <a:ext cx="1744306" cy="1107996"/>
          </a:xfrm>
          <a:prstGeom prst="rect">
            <a:avLst/>
          </a:prstGeom>
          <a:noFill/>
        </p:spPr>
        <p:txBody>
          <a:bodyPr wrap="square" rtlCol="0">
            <a:spAutoFit/>
          </a:bodyPr>
          <a:lstStyle/>
          <a:p>
            <a:r>
              <a:rPr lang="en-US" sz="1100" b="1" dirty="0">
                <a:solidFill>
                  <a:schemeClr val="accent2"/>
                </a:solidFill>
                <a:latin typeface="Montserrat" pitchFamily="2" charset="77"/>
              </a:rPr>
              <a:t>Business </a:t>
            </a:r>
          </a:p>
          <a:p>
            <a:r>
              <a:rPr lang="en-US" sz="1100" b="1" dirty="0">
                <a:solidFill>
                  <a:schemeClr val="accent2"/>
                </a:solidFill>
                <a:latin typeface="Montserrat" pitchFamily="2" charset="77"/>
              </a:rPr>
              <a:t>registration and </a:t>
            </a:r>
          </a:p>
          <a:p>
            <a:r>
              <a:rPr lang="en-US" sz="1100" b="1" dirty="0">
                <a:solidFill>
                  <a:schemeClr val="accent2"/>
                </a:solidFill>
                <a:latin typeface="Montserrat" pitchFamily="2" charset="77"/>
              </a:rPr>
              <a:t>FDA registration </a:t>
            </a:r>
          </a:p>
          <a:p>
            <a:r>
              <a:rPr lang="en-US" sz="1100" b="1" dirty="0">
                <a:solidFill>
                  <a:schemeClr val="accent2"/>
                </a:solidFill>
                <a:latin typeface="Montserrat" pitchFamily="2" charset="77"/>
              </a:rPr>
              <a:t>and testing </a:t>
            </a:r>
          </a:p>
          <a:p>
            <a:r>
              <a:rPr lang="en-US" sz="1100" b="1" dirty="0">
                <a:solidFill>
                  <a:schemeClr val="accent2"/>
                </a:solidFill>
                <a:latin typeface="Montserrat" pitchFamily="2" charset="77"/>
              </a:rPr>
              <a:t>March 2024</a:t>
            </a:r>
          </a:p>
          <a:p>
            <a:endParaRPr lang="en-US" sz="1100" b="1" dirty="0">
              <a:solidFill>
                <a:schemeClr val="accent2"/>
              </a:solidFill>
              <a:latin typeface="Montserrat" pitchFamily="2" charset="77"/>
            </a:endParaRPr>
          </a:p>
        </p:txBody>
      </p:sp>
      <p:sp>
        <p:nvSpPr>
          <p:cNvPr id="41" name="TextBox 40">
            <a:extLst>
              <a:ext uri="{FF2B5EF4-FFF2-40B4-BE49-F238E27FC236}">
                <a16:creationId xmlns:a16="http://schemas.microsoft.com/office/drawing/2014/main" id="{43BCF632-2250-C758-E017-D2A6D8B6BD2C}"/>
              </a:ext>
            </a:extLst>
          </p:cNvPr>
          <p:cNvSpPr txBox="1"/>
          <p:nvPr/>
        </p:nvSpPr>
        <p:spPr>
          <a:xfrm>
            <a:off x="6542577" y="345149"/>
            <a:ext cx="1744306" cy="769441"/>
          </a:xfrm>
          <a:prstGeom prst="rect">
            <a:avLst/>
          </a:prstGeom>
          <a:noFill/>
        </p:spPr>
        <p:txBody>
          <a:bodyPr wrap="square" rtlCol="0">
            <a:spAutoFit/>
          </a:bodyPr>
          <a:lstStyle/>
          <a:p>
            <a:pPr algn="ctr"/>
            <a:r>
              <a:rPr lang="en-US" sz="1100" b="1" dirty="0">
                <a:solidFill>
                  <a:schemeClr val="accent2"/>
                </a:solidFill>
                <a:latin typeface="Montserrat" pitchFamily="2" charset="77"/>
              </a:rPr>
              <a:t>Full scale production and distribution</a:t>
            </a:r>
          </a:p>
          <a:p>
            <a:pPr algn="ctr"/>
            <a:r>
              <a:rPr lang="en-US" sz="1100" b="1" dirty="0">
                <a:solidFill>
                  <a:schemeClr val="accent2"/>
                </a:solidFill>
                <a:latin typeface="Montserrat" pitchFamily="2" charset="77"/>
              </a:rPr>
              <a:t>April 2024</a:t>
            </a:r>
          </a:p>
          <a:p>
            <a:pPr algn="ctr"/>
            <a:endParaRPr lang="en-US" sz="1100" b="1" dirty="0">
              <a:solidFill>
                <a:schemeClr val="accent2"/>
              </a:solidFill>
              <a:latin typeface="Montserrat" pitchFamily="2" charset="77"/>
            </a:endParaRPr>
          </a:p>
        </p:txBody>
      </p:sp>
      <p:sp>
        <p:nvSpPr>
          <p:cNvPr id="42" name="TextBox 41">
            <a:extLst>
              <a:ext uri="{FF2B5EF4-FFF2-40B4-BE49-F238E27FC236}">
                <a16:creationId xmlns:a16="http://schemas.microsoft.com/office/drawing/2014/main" id="{6BA23F86-41DE-48B6-1E3F-E66173173105}"/>
              </a:ext>
            </a:extLst>
          </p:cNvPr>
          <p:cNvSpPr txBox="1"/>
          <p:nvPr/>
        </p:nvSpPr>
        <p:spPr>
          <a:xfrm>
            <a:off x="8375387" y="344217"/>
            <a:ext cx="1407084" cy="430887"/>
          </a:xfrm>
          <a:prstGeom prst="rect">
            <a:avLst/>
          </a:prstGeom>
          <a:noFill/>
        </p:spPr>
        <p:txBody>
          <a:bodyPr wrap="square" rtlCol="0">
            <a:spAutoFit/>
          </a:bodyPr>
          <a:lstStyle/>
          <a:p>
            <a:pPr algn="ctr"/>
            <a:r>
              <a:rPr lang="en-US" sz="1100" b="1" dirty="0">
                <a:solidFill>
                  <a:schemeClr val="accent2"/>
                </a:solidFill>
                <a:latin typeface="Montserrat" pitchFamily="2" charset="77"/>
              </a:rPr>
              <a:t>Feedback Loop</a:t>
            </a:r>
          </a:p>
          <a:p>
            <a:pPr algn="ctr"/>
            <a:r>
              <a:rPr lang="en-US" sz="1100" b="1" dirty="0">
                <a:solidFill>
                  <a:schemeClr val="accent2"/>
                </a:solidFill>
                <a:latin typeface="Montserrat" pitchFamily="2" charset="77"/>
              </a:rPr>
              <a:t>May 2024</a:t>
            </a:r>
          </a:p>
        </p:txBody>
      </p:sp>
      <p:sp>
        <p:nvSpPr>
          <p:cNvPr id="43" name="TextBox 42">
            <a:extLst>
              <a:ext uri="{FF2B5EF4-FFF2-40B4-BE49-F238E27FC236}">
                <a16:creationId xmlns:a16="http://schemas.microsoft.com/office/drawing/2014/main" id="{69BEFC4F-DDB7-690B-BCE0-5BCBB11920FD}"/>
              </a:ext>
            </a:extLst>
          </p:cNvPr>
          <p:cNvSpPr txBox="1"/>
          <p:nvPr/>
        </p:nvSpPr>
        <p:spPr>
          <a:xfrm>
            <a:off x="10024753" y="344217"/>
            <a:ext cx="1514768" cy="769441"/>
          </a:xfrm>
          <a:prstGeom prst="rect">
            <a:avLst/>
          </a:prstGeom>
          <a:noFill/>
        </p:spPr>
        <p:txBody>
          <a:bodyPr wrap="square" rtlCol="0">
            <a:spAutoFit/>
          </a:bodyPr>
          <a:lstStyle/>
          <a:p>
            <a:pPr algn="ctr"/>
            <a:r>
              <a:rPr lang="en-US" sz="1100" b="1" dirty="0">
                <a:solidFill>
                  <a:schemeClr val="accent2"/>
                </a:solidFill>
                <a:latin typeface="Montserrat" pitchFamily="2" charset="77"/>
              </a:rPr>
              <a:t>Expansion and diversification</a:t>
            </a:r>
          </a:p>
          <a:p>
            <a:pPr algn="ctr"/>
            <a:r>
              <a:rPr lang="en-US" sz="1100" b="1" dirty="0">
                <a:solidFill>
                  <a:schemeClr val="accent2"/>
                </a:solidFill>
                <a:latin typeface="Montserrat" pitchFamily="2" charset="77"/>
              </a:rPr>
              <a:t>June  2024</a:t>
            </a:r>
          </a:p>
          <a:p>
            <a:pPr algn="ctr"/>
            <a:endParaRPr lang="en-US" sz="1100" b="1" dirty="0">
              <a:solidFill>
                <a:schemeClr val="accent2"/>
              </a:solidFill>
              <a:latin typeface="Montserrat" pitchFamily="2" charset="77"/>
            </a:endParaRPr>
          </a:p>
        </p:txBody>
      </p:sp>
      <p:sp>
        <p:nvSpPr>
          <p:cNvPr id="44" name="TextBox 43">
            <a:extLst>
              <a:ext uri="{FF2B5EF4-FFF2-40B4-BE49-F238E27FC236}">
                <a16:creationId xmlns:a16="http://schemas.microsoft.com/office/drawing/2014/main" id="{35CA6699-48B9-19ED-8F73-5008ADD9331C}"/>
              </a:ext>
            </a:extLst>
          </p:cNvPr>
          <p:cNvSpPr txBox="1"/>
          <p:nvPr/>
        </p:nvSpPr>
        <p:spPr>
          <a:xfrm>
            <a:off x="8611333" y="4792433"/>
            <a:ext cx="576963" cy="830997"/>
          </a:xfrm>
          <a:prstGeom prst="rect">
            <a:avLst/>
          </a:prstGeom>
          <a:noFill/>
        </p:spPr>
        <p:txBody>
          <a:bodyPr wrap="square" rtlCol="0">
            <a:spAutoFit/>
          </a:bodyPr>
          <a:lstStyle/>
          <a:p>
            <a:r>
              <a:rPr lang="en-US" sz="4800" b="1" dirty="0">
                <a:solidFill>
                  <a:srgbClr val="201E33"/>
                </a:solidFill>
                <a:latin typeface="Montserrat Black" pitchFamily="2" charset="77"/>
              </a:rPr>
              <a:t>1</a:t>
            </a:r>
          </a:p>
        </p:txBody>
      </p:sp>
      <p:sp>
        <p:nvSpPr>
          <p:cNvPr id="45" name="TextBox 44">
            <a:extLst>
              <a:ext uri="{FF2B5EF4-FFF2-40B4-BE49-F238E27FC236}">
                <a16:creationId xmlns:a16="http://schemas.microsoft.com/office/drawing/2014/main" id="{D45BA5C3-E220-B7B5-07D6-28E4B722A11A}"/>
              </a:ext>
            </a:extLst>
          </p:cNvPr>
          <p:cNvSpPr txBox="1"/>
          <p:nvPr/>
        </p:nvSpPr>
        <p:spPr>
          <a:xfrm>
            <a:off x="5320330" y="4308964"/>
            <a:ext cx="576963" cy="830997"/>
          </a:xfrm>
          <a:prstGeom prst="rect">
            <a:avLst/>
          </a:prstGeom>
          <a:noFill/>
        </p:spPr>
        <p:txBody>
          <a:bodyPr wrap="square" rtlCol="0">
            <a:spAutoFit/>
          </a:bodyPr>
          <a:lstStyle/>
          <a:p>
            <a:r>
              <a:rPr lang="en-US" sz="4800" b="1" dirty="0">
                <a:solidFill>
                  <a:srgbClr val="201E33"/>
                </a:solidFill>
                <a:latin typeface="Montserrat Black" pitchFamily="2" charset="77"/>
              </a:rPr>
              <a:t>2</a:t>
            </a:r>
          </a:p>
        </p:txBody>
      </p:sp>
      <p:sp>
        <p:nvSpPr>
          <p:cNvPr id="46" name="TextBox 45">
            <a:extLst>
              <a:ext uri="{FF2B5EF4-FFF2-40B4-BE49-F238E27FC236}">
                <a16:creationId xmlns:a16="http://schemas.microsoft.com/office/drawing/2014/main" id="{8694F764-A5AA-16D6-EBE9-ECDDE72A667D}"/>
              </a:ext>
            </a:extLst>
          </p:cNvPr>
          <p:cNvSpPr txBox="1"/>
          <p:nvPr/>
        </p:nvSpPr>
        <p:spPr>
          <a:xfrm>
            <a:off x="3019025" y="3799767"/>
            <a:ext cx="576963" cy="830997"/>
          </a:xfrm>
          <a:prstGeom prst="rect">
            <a:avLst/>
          </a:prstGeom>
          <a:noFill/>
        </p:spPr>
        <p:txBody>
          <a:bodyPr wrap="square" rtlCol="0">
            <a:spAutoFit/>
          </a:bodyPr>
          <a:lstStyle/>
          <a:p>
            <a:r>
              <a:rPr lang="en-US" sz="4800" b="1" dirty="0">
                <a:solidFill>
                  <a:srgbClr val="201E33"/>
                </a:solidFill>
                <a:latin typeface="Montserrat Black" pitchFamily="2" charset="77"/>
              </a:rPr>
              <a:t>3</a:t>
            </a:r>
          </a:p>
        </p:txBody>
      </p:sp>
      <p:sp>
        <p:nvSpPr>
          <p:cNvPr id="47" name="TextBox 46">
            <a:extLst>
              <a:ext uri="{FF2B5EF4-FFF2-40B4-BE49-F238E27FC236}">
                <a16:creationId xmlns:a16="http://schemas.microsoft.com/office/drawing/2014/main" id="{76DB6ED1-DFB5-131F-5111-4ADC3AD7518E}"/>
              </a:ext>
            </a:extLst>
          </p:cNvPr>
          <p:cNvSpPr txBox="1"/>
          <p:nvPr/>
        </p:nvSpPr>
        <p:spPr>
          <a:xfrm>
            <a:off x="4707616" y="2376483"/>
            <a:ext cx="576963" cy="707886"/>
          </a:xfrm>
          <a:prstGeom prst="rect">
            <a:avLst/>
          </a:prstGeom>
          <a:noFill/>
        </p:spPr>
        <p:txBody>
          <a:bodyPr wrap="square" rtlCol="0">
            <a:spAutoFit/>
          </a:bodyPr>
          <a:lstStyle/>
          <a:p>
            <a:r>
              <a:rPr lang="en-US" sz="4000" b="1" dirty="0">
                <a:solidFill>
                  <a:srgbClr val="201E33"/>
                </a:solidFill>
                <a:latin typeface="Montserrat Black" pitchFamily="2" charset="77"/>
              </a:rPr>
              <a:t>4</a:t>
            </a:r>
          </a:p>
        </p:txBody>
      </p:sp>
      <p:sp>
        <p:nvSpPr>
          <p:cNvPr id="48" name="TextBox 47">
            <a:extLst>
              <a:ext uri="{FF2B5EF4-FFF2-40B4-BE49-F238E27FC236}">
                <a16:creationId xmlns:a16="http://schemas.microsoft.com/office/drawing/2014/main" id="{31104ED2-AD3F-80EF-A453-186BB7FA6EF7}"/>
              </a:ext>
            </a:extLst>
          </p:cNvPr>
          <p:cNvSpPr txBox="1"/>
          <p:nvPr/>
        </p:nvSpPr>
        <p:spPr>
          <a:xfrm>
            <a:off x="6837767" y="2593364"/>
            <a:ext cx="576963" cy="584775"/>
          </a:xfrm>
          <a:prstGeom prst="rect">
            <a:avLst/>
          </a:prstGeom>
          <a:noFill/>
        </p:spPr>
        <p:txBody>
          <a:bodyPr wrap="square" rtlCol="0">
            <a:spAutoFit/>
          </a:bodyPr>
          <a:lstStyle/>
          <a:p>
            <a:r>
              <a:rPr lang="en-US" sz="3200" b="1" dirty="0">
                <a:solidFill>
                  <a:srgbClr val="201E33"/>
                </a:solidFill>
                <a:latin typeface="Montserrat Black" pitchFamily="2" charset="77"/>
              </a:rPr>
              <a:t>5</a:t>
            </a:r>
          </a:p>
        </p:txBody>
      </p:sp>
      <p:sp>
        <p:nvSpPr>
          <p:cNvPr id="49" name="TextBox 48">
            <a:extLst>
              <a:ext uri="{FF2B5EF4-FFF2-40B4-BE49-F238E27FC236}">
                <a16:creationId xmlns:a16="http://schemas.microsoft.com/office/drawing/2014/main" id="{725491CE-EC4B-6BEF-68F9-85859B536180}"/>
              </a:ext>
            </a:extLst>
          </p:cNvPr>
          <p:cNvSpPr txBox="1"/>
          <p:nvPr/>
        </p:nvSpPr>
        <p:spPr>
          <a:xfrm>
            <a:off x="9390843" y="2194336"/>
            <a:ext cx="576963" cy="584775"/>
          </a:xfrm>
          <a:prstGeom prst="rect">
            <a:avLst/>
          </a:prstGeom>
          <a:noFill/>
        </p:spPr>
        <p:txBody>
          <a:bodyPr wrap="square" rtlCol="0">
            <a:spAutoFit/>
          </a:bodyPr>
          <a:lstStyle/>
          <a:p>
            <a:r>
              <a:rPr lang="en-US" sz="3200" b="1" dirty="0">
                <a:solidFill>
                  <a:srgbClr val="201E33"/>
                </a:solidFill>
                <a:latin typeface="Montserrat Black" pitchFamily="2" charset="77"/>
              </a:rPr>
              <a:t>6</a:t>
            </a:r>
          </a:p>
        </p:txBody>
      </p:sp>
      <p:sp>
        <p:nvSpPr>
          <p:cNvPr id="50" name="TextBox 49">
            <a:extLst>
              <a:ext uri="{FF2B5EF4-FFF2-40B4-BE49-F238E27FC236}">
                <a16:creationId xmlns:a16="http://schemas.microsoft.com/office/drawing/2014/main" id="{C324D429-8308-479F-5A92-94F393776A4D}"/>
              </a:ext>
            </a:extLst>
          </p:cNvPr>
          <p:cNvSpPr txBox="1"/>
          <p:nvPr/>
        </p:nvSpPr>
        <p:spPr>
          <a:xfrm>
            <a:off x="7319841" y="1507633"/>
            <a:ext cx="576963" cy="461665"/>
          </a:xfrm>
          <a:prstGeom prst="rect">
            <a:avLst/>
          </a:prstGeom>
          <a:noFill/>
        </p:spPr>
        <p:txBody>
          <a:bodyPr wrap="square" rtlCol="0">
            <a:spAutoFit/>
          </a:bodyPr>
          <a:lstStyle/>
          <a:p>
            <a:r>
              <a:rPr lang="en-US" sz="2400" b="1" dirty="0">
                <a:solidFill>
                  <a:srgbClr val="201E33"/>
                </a:solidFill>
                <a:latin typeface="Montserrat Black" pitchFamily="2" charset="77"/>
              </a:rPr>
              <a:t>7</a:t>
            </a:r>
          </a:p>
        </p:txBody>
      </p:sp>
      <p:sp>
        <p:nvSpPr>
          <p:cNvPr id="51" name="TextBox 50">
            <a:extLst>
              <a:ext uri="{FF2B5EF4-FFF2-40B4-BE49-F238E27FC236}">
                <a16:creationId xmlns:a16="http://schemas.microsoft.com/office/drawing/2014/main" id="{2AF9F1F0-1EEA-5D48-2335-B4B0FDB111BB}"/>
              </a:ext>
            </a:extLst>
          </p:cNvPr>
          <p:cNvSpPr txBox="1"/>
          <p:nvPr/>
        </p:nvSpPr>
        <p:spPr>
          <a:xfrm>
            <a:off x="8910469" y="1452213"/>
            <a:ext cx="576963" cy="461665"/>
          </a:xfrm>
          <a:prstGeom prst="rect">
            <a:avLst/>
          </a:prstGeom>
          <a:noFill/>
        </p:spPr>
        <p:txBody>
          <a:bodyPr wrap="square" rtlCol="0">
            <a:spAutoFit/>
          </a:bodyPr>
          <a:lstStyle/>
          <a:p>
            <a:r>
              <a:rPr lang="en-US" sz="2400" b="1" dirty="0">
                <a:solidFill>
                  <a:srgbClr val="201E33"/>
                </a:solidFill>
                <a:latin typeface="Montserrat Black" pitchFamily="2" charset="77"/>
              </a:rPr>
              <a:t>8</a:t>
            </a:r>
          </a:p>
        </p:txBody>
      </p:sp>
      <p:sp>
        <p:nvSpPr>
          <p:cNvPr id="52" name="TextBox 51">
            <a:extLst>
              <a:ext uri="{FF2B5EF4-FFF2-40B4-BE49-F238E27FC236}">
                <a16:creationId xmlns:a16="http://schemas.microsoft.com/office/drawing/2014/main" id="{30C1B808-8413-E428-51B1-FB4C602B20DF}"/>
              </a:ext>
            </a:extLst>
          </p:cNvPr>
          <p:cNvSpPr txBox="1"/>
          <p:nvPr/>
        </p:nvSpPr>
        <p:spPr>
          <a:xfrm>
            <a:off x="10556517" y="1424503"/>
            <a:ext cx="576963" cy="461665"/>
          </a:xfrm>
          <a:prstGeom prst="rect">
            <a:avLst/>
          </a:prstGeom>
          <a:noFill/>
        </p:spPr>
        <p:txBody>
          <a:bodyPr wrap="square" rtlCol="0">
            <a:spAutoFit/>
          </a:bodyPr>
          <a:lstStyle/>
          <a:p>
            <a:r>
              <a:rPr lang="en-US" sz="2400" b="1" dirty="0">
                <a:solidFill>
                  <a:srgbClr val="201E33"/>
                </a:solidFill>
                <a:latin typeface="Montserrat Black" pitchFamily="2" charset="77"/>
              </a:rPr>
              <a:t>9</a:t>
            </a:r>
          </a:p>
        </p:txBody>
      </p:sp>
    </p:spTree>
    <p:extLst>
      <p:ext uri="{BB962C8B-B14F-4D97-AF65-F5344CB8AC3E}">
        <p14:creationId xmlns:p14="http://schemas.microsoft.com/office/powerpoint/2010/main" val="2979966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descr="Farmer">
            <a:extLst>
              <a:ext uri="{FF2B5EF4-FFF2-40B4-BE49-F238E27FC236}">
                <a16:creationId xmlns:a16="http://schemas.microsoft.com/office/drawing/2014/main" id="{E7AF9196-5546-D4F5-BA1E-5BBB8F2F7C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2000" y="2697474"/>
            <a:ext cx="856749" cy="856749"/>
          </a:xfrm>
          <a:prstGeom prst="rect">
            <a:avLst/>
          </a:prstGeom>
        </p:spPr>
      </p:pic>
      <p:sp>
        <p:nvSpPr>
          <p:cNvPr id="30" name="TextBox 29">
            <a:extLst>
              <a:ext uri="{FF2B5EF4-FFF2-40B4-BE49-F238E27FC236}">
                <a16:creationId xmlns:a16="http://schemas.microsoft.com/office/drawing/2014/main" id="{FF61EE32-5B2D-88A3-CEE2-47A9F99B8C23}"/>
              </a:ext>
            </a:extLst>
          </p:cNvPr>
          <p:cNvSpPr txBox="1"/>
          <p:nvPr/>
        </p:nvSpPr>
        <p:spPr>
          <a:xfrm>
            <a:off x="5207852" y="972322"/>
            <a:ext cx="5383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Creation of up to  1000 jobs across rural communities  </a:t>
            </a:r>
            <a:endParaRPr kumimoji="0" lang="en-G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 name="Graphic 24" descr="Briefcase">
            <a:extLst>
              <a:ext uri="{FF2B5EF4-FFF2-40B4-BE49-F238E27FC236}">
                <a16:creationId xmlns:a16="http://schemas.microsoft.com/office/drawing/2014/main" id="{020B45EE-57AB-53A7-C043-787B0379A9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0381" y="412431"/>
            <a:ext cx="914400" cy="914400"/>
          </a:xfrm>
          <a:prstGeom prst="rect">
            <a:avLst/>
          </a:prstGeom>
        </p:spPr>
      </p:pic>
      <p:sp>
        <p:nvSpPr>
          <p:cNvPr id="33" name="TextBox 32">
            <a:extLst>
              <a:ext uri="{FF2B5EF4-FFF2-40B4-BE49-F238E27FC236}">
                <a16:creationId xmlns:a16="http://schemas.microsoft.com/office/drawing/2014/main" id="{4706B3EC-735A-193E-1B92-F8EEA44B8839}"/>
              </a:ext>
            </a:extLst>
          </p:cNvPr>
          <p:cNvSpPr txBox="1"/>
          <p:nvPr/>
        </p:nvSpPr>
        <p:spPr>
          <a:xfrm>
            <a:off x="3749297" y="691890"/>
            <a:ext cx="379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H" sz="1800" b="1"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34" name="TextBox 33">
            <a:extLst>
              <a:ext uri="{FF2B5EF4-FFF2-40B4-BE49-F238E27FC236}">
                <a16:creationId xmlns:a16="http://schemas.microsoft.com/office/drawing/2014/main" id="{B45359EF-0282-86A2-A698-EBF3E0214890}"/>
              </a:ext>
            </a:extLst>
          </p:cNvPr>
          <p:cNvSpPr txBox="1"/>
          <p:nvPr/>
        </p:nvSpPr>
        <p:spPr>
          <a:xfrm>
            <a:off x="4683305" y="2903871"/>
            <a:ext cx="379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H" sz="1800" b="1"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35" name="TextBox 34">
            <a:extLst>
              <a:ext uri="{FF2B5EF4-FFF2-40B4-BE49-F238E27FC236}">
                <a16:creationId xmlns:a16="http://schemas.microsoft.com/office/drawing/2014/main" id="{59D44AC0-2354-BDAB-058B-543396983B64}"/>
              </a:ext>
            </a:extLst>
          </p:cNvPr>
          <p:cNvSpPr txBox="1"/>
          <p:nvPr/>
        </p:nvSpPr>
        <p:spPr>
          <a:xfrm>
            <a:off x="3804439" y="5066053"/>
            <a:ext cx="379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H" sz="1800" b="1"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36" name="TextBox 35">
            <a:extLst>
              <a:ext uri="{FF2B5EF4-FFF2-40B4-BE49-F238E27FC236}">
                <a16:creationId xmlns:a16="http://schemas.microsoft.com/office/drawing/2014/main" id="{CE32BCDB-B589-4688-28FF-469AD2BD291C}"/>
              </a:ext>
            </a:extLst>
          </p:cNvPr>
          <p:cNvSpPr txBox="1"/>
          <p:nvPr/>
        </p:nvSpPr>
        <p:spPr>
          <a:xfrm>
            <a:off x="5229911" y="584200"/>
            <a:ext cx="5653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H" sz="2400" b="1" i="0" u="none" strike="noStrike" kern="1200" cap="none" spc="0" normalizeH="0" baseline="0" noProof="0" dirty="0">
                <a:ln>
                  <a:noFill/>
                </a:ln>
                <a:solidFill>
                  <a:srgbClr val="007038"/>
                </a:solidFill>
                <a:effectLst/>
                <a:uLnTx/>
                <a:uFillTx/>
                <a:latin typeface="Calibri" panose="020F0502020204030204"/>
                <a:ea typeface="+mn-ea"/>
                <a:cs typeface="+mn-cs"/>
              </a:rPr>
              <a:t>JOB CREATION</a:t>
            </a:r>
          </a:p>
        </p:txBody>
      </p:sp>
      <p:cxnSp>
        <p:nvCxnSpPr>
          <p:cNvPr id="38" name="Straight Connector 37">
            <a:extLst>
              <a:ext uri="{FF2B5EF4-FFF2-40B4-BE49-F238E27FC236}">
                <a16:creationId xmlns:a16="http://schemas.microsoft.com/office/drawing/2014/main" id="{244BC249-9E6F-48EC-CB37-E90011A82A5D}"/>
              </a:ext>
            </a:extLst>
          </p:cNvPr>
          <p:cNvCxnSpPr>
            <a:cxnSpLocks/>
          </p:cNvCxnSpPr>
          <p:nvPr/>
        </p:nvCxnSpPr>
        <p:spPr>
          <a:xfrm>
            <a:off x="6118910" y="3268365"/>
            <a:ext cx="1012600" cy="0"/>
          </a:xfrm>
          <a:prstGeom prst="line">
            <a:avLst/>
          </a:prstGeom>
          <a:ln w="28575">
            <a:solidFill>
              <a:srgbClr val="255208"/>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DF8720F-F0C3-783D-023C-E68B4FDF1AA0}"/>
              </a:ext>
            </a:extLst>
          </p:cNvPr>
          <p:cNvSpPr txBox="1"/>
          <p:nvPr/>
        </p:nvSpPr>
        <p:spPr>
          <a:xfrm>
            <a:off x="6031844" y="2857500"/>
            <a:ext cx="53839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H" sz="2400" b="1" i="0" u="none" strike="noStrike" kern="1200" cap="none" spc="0" normalizeH="0" baseline="0" noProof="0" dirty="0">
                <a:ln>
                  <a:noFill/>
                </a:ln>
                <a:solidFill>
                  <a:srgbClr val="007038"/>
                </a:solidFill>
                <a:effectLst/>
                <a:uLnTx/>
                <a:uFillTx/>
                <a:latin typeface="Calibri" panose="020F0502020204030204"/>
                <a:ea typeface="+mn-ea"/>
                <a:cs typeface="+mn-cs"/>
              </a:rPr>
              <a:t>IMPACT ON </a:t>
            </a:r>
            <a:r>
              <a:rPr kumimoji="0" lang="en-US" sz="2400" b="1" i="0" u="none" strike="noStrike" kern="1200" cap="none" spc="0" normalizeH="0" baseline="0" noProof="0" dirty="0">
                <a:ln>
                  <a:noFill/>
                </a:ln>
                <a:solidFill>
                  <a:srgbClr val="007038"/>
                </a:solidFill>
                <a:effectLst/>
                <a:uLnTx/>
                <a:uFillTx/>
                <a:latin typeface="Calibri" panose="020F0502020204030204"/>
                <a:ea typeface="+mn-ea"/>
                <a:cs typeface="+mn-cs"/>
              </a:rPr>
              <a:t>WOMEN</a:t>
            </a:r>
            <a:endParaRPr kumimoji="0" lang="en-GH" sz="2400" b="1" i="0" u="none" strike="noStrike" kern="1200" cap="none" spc="0" normalizeH="0" baseline="0" noProof="0" dirty="0">
              <a:ln>
                <a:noFill/>
              </a:ln>
              <a:solidFill>
                <a:srgbClr val="007038"/>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6783B922-2134-95B3-0E11-D5A97A202EE7}"/>
              </a:ext>
            </a:extLst>
          </p:cNvPr>
          <p:cNvCxnSpPr/>
          <p:nvPr/>
        </p:nvCxnSpPr>
        <p:spPr>
          <a:xfrm>
            <a:off x="5331510" y="982365"/>
            <a:ext cx="1800000" cy="0"/>
          </a:xfrm>
          <a:prstGeom prst="line">
            <a:avLst/>
          </a:prstGeom>
          <a:ln w="28575">
            <a:solidFill>
              <a:srgbClr val="255208"/>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9C380D7-E292-C999-6F45-852D25BF3635}"/>
              </a:ext>
            </a:extLst>
          </p:cNvPr>
          <p:cNvSpPr txBox="1"/>
          <p:nvPr/>
        </p:nvSpPr>
        <p:spPr>
          <a:xfrm>
            <a:off x="5992654" y="3269966"/>
            <a:ext cx="53839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Provision of additional source of income for cassava producers especially women</a:t>
            </a:r>
            <a:r>
              <a:rPr kumimoji="0" lang="en-GH"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3" name="TextBox 42">
            <a:extLst>
              <a:ext uri="{FF2B5EF4-FFF2-40B4-BE49-F238E27FC236}">
                <a16:creationId xmlns:a16="http://schemas.microsoft.com/office/drawing/2014/main" id="{B9C347B3-7FF4-28B7-325D-2F7B4C4C2B19}"/>
              </a:ext>
            </a:extLst>
          </p:cNvPr>
          <p:cNvSpPr txBox="1"/>
          <p:nvPr/>
        </p:nvSpPr>
        <p:spPr>
          <a:xfrm>
            <a:off x="5229911" y="5594555"/>
            <a:ext cx="66529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Reduction in greenhouse emission by up to 6%</a:t>
            </a:r>
            <a:endParaRPr kumimoji="0" lang="en-G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59084C7B-23EA-9C80-81E0-5073DA91FF2E}"/>
              </a:ext>
            </a:extLst>
          </p:cNvPr>
          <p:cNvSpPr txBox="1"/>
          <p:nvPr/>
        </p:nvSpPr>
        <p:spPr>
          <a:xfrm>
            <a:off x="5217228" y="5029200"/>
            <a:ext cx="70248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38"/>
                </a:solidFill>
                <a:effectLst/>
                <a:uLnTx/>
                <a:uFillTx/>
                <a:latin typeface="Calibri" panose="020F0502020204030204"/>
                <a:ea typeface="+mn-ea"/>
                <a:cs typeface="+mn-cs"/>
              </a:rPr>
              <a:t>IMPACT ON THE ENVIRONMENT</a:t>
            </a:r>
            <a:r>
              <a:rPr kumimoji="0" lang="en-GH" sz="2400" b="1" i="0" u="none" strike="noStrike" kern="1200" cap="none" spc="0" normalizeH="0" baseline="0" noProof="0" dirty="0">
                <a:ln>
                  <a:noFill/>
                </a:ln>
                <a:solidFill>
                  <a:srgbClr val="007038"/>
                </a:solidFill>
                <a:effectLst/>
                <a:uLnTx/>
                <a:uFillTx/>
                <a:latin typeface="Calibri" panose="020F0502020204030204"/>
                <a:ea typeface="+mn-ea"/>
                <a:cs typeface="+mn-cs"/>
              </a:rPr>
              <a:t> </a:t>
            </a:r>
          </a:p>
        </p:txBody>
      </p:sp>
      <p:cxnSp>
        <p:nvCxnSpPr>
          <p:cNvPr id="45" name="Straight Connector 44">
            <a:extLst>
              <a:ext uri="{FF2B5EF4-FFF2-40B4-BE49-F238E27FC236}">
                <a16:creationId xmlns:a16="http://schemas.microsoft.com/office/drawing/2014/main" id="{B178C619-CD8A-648C-B6EB-FC787298E33A}"/>
              </a:ext>
            </a:extLst>
          </p:cNvPr>
          <p:cNvCxnSpPr>
            <a:cxnSpLocks/>
          </p:cNvCxnSpPr>
          <p:nvPr/>
        </p:nvCxnSpPr>
        <p:spPr>
          <a:xfrm>
            <a:off x="5318810" y="5427365"/>
            <a:ext cx="1132790" cy="8020"/>
          </a:xfrm>
          <a:prstGeom prst="line">
            <a:avLst/>
          </a:prstGeom>
          <a:ln w="28575">
            <a:solidFill>
              <a:srgbClr val="255208"/>
            </a:solidFill>
          </a:ln>
        </p:spPr>
        <p:style>
          <a:lnRef idx="1">
            <a:schemeClr val="accent1"/>
          </a:lnRef>
          <a:fillRef idx="0">
            <a:schemeClr val="accent1"/>
          </a:fillRef>
          <a:effectRef idx="0">
            <a:schemeClr val="accent1"/>
          </a:effectRef>
          <a:fontRef idx="minor">
            <a:schemeClr val="tx1"/>
          </a:fontRef>
        </p:style>
      </p:cxnSp>
      <p:pic>
        <p:nvPicPr>
          <p:cNvPr id="1026" name="Picture 2" descr="Assessment of perceptions about impact - WUR">
            <a:extLst>
              <a:ext uri="{FF2B5EF4-FFF2-40B4-BE49-F238E27FC236}">
                <a16:creationId xmlns:a16="http://schemas.microsoft.com/office/drawing/2014/main" id="{EB6584B1-C191-531A-49A3-E956197D8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18" y="1326832"/>
            <a:ext cx="4095071" cy="42677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FECE7E-5D7D-1532-6C6F-554397C8BF2F}"/>
              </a:ext>
            </a:extLst>
          </p:cNvPr>
          <p:cNvPicPr>
            <a:picLocks noChangeAspect="1"/>
          </p:cNvPicPr>
          <p:nvPr/>
        </p:nvPicPr>
        <p:blipFill>
          <a:blip r:embed="rId7"/>
          <a:srcRect/>
          <a:stretch/>
        </p:blipFill>
        <p:spPr>
          <a:xfrm>
            <a:off x="11059236" y="13796"/>
            <a:ext cx="1128215" cy="1128215"/>
          </a:xfrm>
          <a:prstGeom prst="rect">
            <a:avLst/>
          </a:prstGeom>
        </p:spPr>
      </p:pic>
    </p:spTree>
    <p:extLst>
      <p:ext uri="{BB962C8B-B14F-4D97-AF65-F5344CB8AC3E}">
        <p14:creationId xmlns:p14="http://schemas.microsoft.com/office/powerpoint/2010/main" val="4140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96544-4334-4110-B1D9-65FE527F8B8A}"/>
              </a:ext>
            </a:extLst>
          </p:cNvPr>
          <p:cNvSpPr>
            <a:spLocks noGrp="1"/>
          </p:cNvSpPr>
          <p:nvPr>
            <p:ph type="title"/>
          </p:nvPr>
        </p:nvSpPr>
        <p:spPr>
          <a:xfrm>
            <a:off x="1" y="10159"/>
            <a:ext cx="12191999" cy="2128731"/>
          </a:xfrm>
          <a:solidFill>
            <a:schemeClr val="accent2">
              <a:alpha val="80000"/>
            </a:schemeClr>
          </a:solidFill>
        </p:spPr>
        <p:txBody>
          <a:bodyPr/>
          <a:lstStyle/>
          <a:p>
            <a:r>
              <a:rPr lang="en-US" dirty="0"/>
              <a:t>FINANCIAL PROJECTION</a:t>
            </a:r>
          </a:p>
        </p:txBody>
      </p:sp>
      <p:pic>
        <p:nvPicPr>
          <p:cNvPr id="3" name="Picture 2">
            <a:extLst>
              <a:ext uri="{FF2B5EF4-FFF2-40B4-BE49-F238E27FC236}">
                <a16:creationId xmlns:a16="http://schemas.microsoft.com/office/drawing/2014/main" id="{40534BB8-EE71-8A13-1789-87A7C1225D37}"/>
              </a:ext>
            </a:extLst>
          </p:cNvPr>
          <p:cNvPicPr>
            <a:picLocks noChangeAspect="1"/>
          </p:cNvPicPr>
          <p:nvPr/>
        </p:nvPicPr>
        <p:blipFill>
          <a:blip r:embed="rId3"/>
          <a:srcRect/>
          <a:stretch/>
        </p:blipFill>
        <p:spPr>
          <a:xfrm>
            <a:off x="11059236" y="72789"/>
            <a:ext cx="1128215" cy="1128215"/>
          </a:xfrm>
          <a:prstGeom prst="rect">
            <a:avLst/>
          </a:prstGeom>
        </p:spPr>
      </p:pic>
      <p:pic>
        <p:nvPicPr>
          <p:cNvPr id="17" name="Picture 16">
            <a:extLst>
              <a:ext uri="{FF2B5EF4-FFF2-40B4-BE49-F238E27FC236}">
                <a16:creationId xmlns:a16="http://schemas.microsoft.com/office/drawing/2014/main" id="{4B124F49-F667-FD14-6668-4E9E47EC8094}"/>
              </a:ext>
            </a:extLst>
          </p:cNvPr>
          <p:cNvPicPr>
            <a:picLocks noChangeAspect="1"/>
          </p:cNvPicPr>
          <p:nvPr/>
        </p:nvPicPr>
        <p:blipFill>
          <a:blip r:embed="rId4"/>
          <a:stretch>
            <a:fillRect/>
          </a:stretch>
        </p:blipFill>
        <p:spPr>
          <a:xfrm>
            <a:off x="446630" y="1668026"/>
            <a:ext cx="11057578" cy="4251338"/>
          </a:xfrm>
          <a:prstGeom prst="rect">
            <a:avLst/>
          </a:prstGeom>
        </p:spPr>
      </p:pic>
    </p:spTree>
    <p:extLst>
      <p:ext uri="{BB962C8B-B14F-4D97-AF65-F5344CB8AC3E}">
        <p14:creationId xmlns:p14="http://schemas.microsoft.com/office/powerpoint/2010/main" val="2875688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96544-4334-4110-B1D9-65FE527F8B8A}"/>
              </a:ext>
            </a:extLst>
          </p:cNvPr>
          <p:cNvSpPr>
            <a:spLocks noGrp="1"/>
          </p:cNvSpPr>
          <p:nvPr>
            <p:ph type="title"/>
          </p:nvPr>
        </p:nvSpPr>
        <p:spPr>
          <a:xfrm>
            <a:off x="1" y="10159"/>
            <a:ext cx="12191999" cy="2128731"/>
          </a:xfrm>
          <a:solidFill>
            <a:schemeClr val="accent2">
              <a:alpha val="80000"/>
            </a:schemeClr>
          </a:solidFill>
        </p:spPr>
        <p:txBody>
          <a:bodyPr/>
          <a:lstStyle/>
          <a:p>
            <a:r>
              <a:rPr lang="en-US" dirty="0"/>
              <a:t>Team</a:t>
            </a:r>
          </a:p>
        </p:txBody>
      </p:sp>
      <p:sp>
        <p:nvSpPr>
          <p:cNvPr id="13" name="Text Placeholder 12">
            <a:extLst>
              <a:ext uri="{FF2B5EF4-FFF2-40B4-BE49-F238E27FC236}">
                <a16:creationId xmlns:a16="http://schemas.microsoft.com/office/drawing/2014/main" id="{95838314-5D0A-4E7C-BB42-A1707DB8F223}"/>
              </a:ext>
            </a:extLst>
          </p:cNvPr>
          <p:cNvSpPr>
            <a:spLocks noGrp="1"/>
          </p:cNvSpPr>
          <p:nvPr>
            <p:ph type="body" sz="quarter" idx="20"/>
          </p:nvPr>
        </p:nvSpPr>
        <p:spPr>
          <a:xfrm>
            <a:off x="317117" y="4316593"/>
            <a:ext cx="2830285" cy="531461"/>
          </a:xfrm>
        </p:spPr>
        <p:txBody>
          <a:bodyPr/>
          <a:lstStyle/>
          <a:p>
            <a:r>
              <a:rPr lang="en-US" dirty="0"/>
              <a:t>Mary </a:t>
            </a:r>
            <a:r>
              <a:rPr lang="en-US" dirty="0" err="1"/>
              <a:t>Awinimi</a:t>
            </a:r>
            <a:r>
              <a:rPr lang="en-US" dirty="0"/>
              <a:t> </a:t>
            </a:r>
            <a:r>
              <a:rPr lang="en-US" dirty="0" err="1"/>
              <a:t>Ayariga</a:t>
            </a:r>
          </a:p>
        </p:txBody>
      </p:sp>
      <p:sp>
        <p:nvSpPr>
          <p:cNvPr id="6" name="Text Placeholder 5">
            <a:extLst>
              <a:ext uri="{FF2B5EF4-FFF2-40B4-BE49-F238E27FC236}">
                <a16:creationId xmlns:a16="http://schemas.microsoft.com/office/drawing/2014/main" id="{D6AB75FE-2640-4947-B06C-DFA294814757}"/>
              </a:ext>
            </a:extLst>
          </p:cNvPr>
          <p:cNvSpPr>
            <a:spLocks noGrp="1"/>
          </p:cNvSpPr>
          <p:nvPr>
            <p:ph type="body" idx="13"/>
          </p:nvPr>
        </p:nvSpPr>
        <p:spPr>
          <a:xfrm>
            <a:off x="260519" y="4948171"/>
            <a:ext cx="2889662" cy="741904"/>
          </a:xfrm>
        </p:spPr>
        <p:txBody>
          <a:bodyPr vert="horz" lIns="91440" tIns="45720" rIns="91440" bIns="45720" rtlCol="0" anchor="t">
            <a:noAutofit/>
          </a:bodyPr>
          <a:lstStyle/>
          <a:p>
            <a:r>
              <a:rPr lang="en-US" dirty="0" err="1"/>
              <a:t>Bsc</a:t>
            </a:r>
            <a:r>
              <a:rPr lang="en-US" dirty="0"/>
              <a:t>. Public Relations</a:t>
            </a:r>
          </a:p>
          <a:p>
            <a:r>
              <a:rPr lang="en-US" dirty="0"/>
              <a:t>CEO</a:t>
            </a:r>
          </a:p>
        </p:txBody>
      </p:sp>
      <p:sp>
        <p:nvSpPr>
          <p:cNvPr id="10" name="Text Placeholder 9">
            <a:extLst>
              <a:ext uri="{FF2B5EF4-FFF2-40B4-BE49-F238E27FC236}">
                <a16:creationId xmlns:a16="http://schemas.microsoft.com/office/drawing/2014/main" id="{BC4FB226-1060-423A-BC5D-62E7313228E0}"/>
              </a:ext>
            </a:extLst>
          </p:cNvPr>
          <p:cNvSpPr>
            <a:spLocks noGrp="1"/>
          </p:cNvSpPr>
          <p:nvPr>
            <p:ph type="body" sz="quarter" idx="17"/>
          </p:nvPr>
        </p:nvSpPr>
        <p:spPr>
          <a:xfrm>
            <a:off x="3237333" y="3971853"/>
            <a:ext cx="2642259" cy="877824"/>
          </a:xfrm>
        </p:spPr>
        <p:txBody>
          <a:bodyPr/>
          <a:lstStyle/>
          <a:p>
            <a:r>
              <a:rPr lang="en-US" dirty="0"/>
              <a:t>Patrick </a:t>
            </a:r>
            <a:r>
              <a:rPr lang="en-US" dirty="0" err="1"/>
              <a:t>Attankurugu</a:t>
            </a:r>
          </a:p>
        </p:txBody>
      </p:sp>
      <p:sp>
        <p:nvSpPr>
          <p:cNvPr id="7" name="Text Placeholder 6">
            <a:extLst>
              <a:ext uri="{FF2B5EF4-FFF2-40B4-BE49-F238E27FC236}">
                <a16:creationId xmlns:a16="http://schemas.microsoft.com/office/drawing/2014/main" id="{431EF79C-1E78-4E82-ACF2-E84A72CA084E}"/>
              </a:ext>
            </a:extLst>
          </p:cNvPr>
          <p:cNvSpPr>
            <a:spLocks noGrp="1"/>
          </p:cNvSpPr>
          <p:nvPr>
            <p:ph type="body" idx="14"/>
          </p:nvPr>
        </p:nvSpPr>
        <p:spPr>
          <a:xfrm>
            <a:off x="3237333" y="4948171"/>
            <a:ext cx="2642259" cy="741904"/>
          </a:xfrm>
        </p:spPr>
        <p:txBody>
          <a:bodyPr vert="horz" lIns="91440" tIns="45720" rIns="91440" bIns="45720" rtlCol="0" anchor="t">
            <a:noAutofit/>
          </a:bodyPr>
          <a:lstStyle/>
          <a:p>
            <a:r>
              <a:rPr lang="en-US" dirty="0" err="1"/>
              <a:t>Bsc</a:t>
            </a:r>
            <a:r>
              <a:rPr lang="en-US" dirty="0"/>
              <a:t>. Computer Science</a:t>
            </a:r>
          </a:p>
          <a:p>
            <a:r>
              <a:rPr lang="en-US" dirty="0"/>
              <a:t>CTO</a:t>
            </a:r>
          </a:p>
        </p:txBody>
      </p:sp>
      <p:sp>
        <p:nvSpPr>
          <p:cNvPr id="11" name="Text Placeholder 10">
            <a:extLst>
              <a:ext uri="{FF2B5EF4-FFF2-40B4-BE49-F238E27FC236}">
                <a16:creationId xmlns:a16="http://schemas.microsoft.com/office/drawing/2014/main" id="{C6E44146-895B-419B-B760-449E9D78DE0A}"/>
              </a:ext>
            </a:extLst>
          </p:cNvPr>
          <p:cNvSpPr>
            <a:spLocks noGrp="1"/>
          </p:cNvSpPr>
          <p:nvPr>
            <p:ph type="body" sz="quarter" idx="18"/>
          </p:nvPr>
        </p:nvSpPr>
        <p:spPr>
          <a:xfrm>
            <a:off x="5666114" y="4308320"/>
            <a:ext cx="2899557" cy="630423"/>
          </a:xfrm>
        </p:spPr>
        <p:txBody>
          <a:bodyPr>
            <a:normAutofit/>
          </a:bodyPr>
          <a:lstStyle/>
          <a:p>
            <a:r>
              <a:rPr lang="en-US" dirty="0"/>
              <a:t>Emmanuel </a:t>
            </a:r>
            <a:r>
              <a:rPr lang="en-US" dirty="0" err="1"/>
              <a:t>Boabeng</a:t>
            </a:r>
            <a:endParaRPr lang="en-US" dirty="0"/>
          </a:p>
        </p:txBody>
      </p:sp>
      <p:sp>
        <p:nvSpPr>
          <p:cNvPr id="8" name="Text Placeholder 7">
            <a:extLst>
              <a:ext uri="{FF2B5EF4-FFF2-40B4-BE49-F238E27FC236}">
                <a16:creationId xmlns:a16="http://schemas.microsoft.com/office/drawing/2014/main" id="{DDFF11AF-0289-4922-A3E6-B0B84A64B793}"/>
              </a:ext>
            </a:extLst>
          </p:cNvPr>
          <p:cNvSpPr>
            <a:spLocks noGrp="1"/>
          </p:cNvSpPr>
          <p:nvPr>
            <p:ph type="body" idx="15"/>
          </p:nvPr>
        </p:nvSpPr>
        <p:spPr>
          <a:xfrm>
            <a:off x="5725491" y="4949098"/>
            <a:ext cx="3344881" cy="494502"/>
          </a:xfrm>
        </p:spPr>
        <p:txBody>
          <a:bodyPr vert="horz" lIns="91440" tIns="45720" rIns="91440" bIns="45720" rtlCol="0" anchor="t">
            <a:noAutofit/>
          </a:bodyPr>
          <a:lstStyle/>
          <a:p>
            <a:r>
              <a:rPr lang="en-US" dirty="0" err="1"/>
              <a:t>Bsc.Agribusiness</a:t>
            </a:r>
            <a:endParaRPr lang="en-US" dirty="0"/>
          </a:p>
          <a:p>
            <a:r>
              <a:rPr lang="en-US" dirty="0"/>
              <a:t>CMO</a:t>
            </a:r>
          </a:p>
        </p:txBody>
      </p:sp>
      <p:sp>
        <p:nvSpPr>
          <p:cNvPr id="12" name="Text Placeholder 11">
            <a:extLst>
              <a:ext uri="{FF2B5EF4-FFF2-40B4-BE49-F238E27FC236}">
                <a16:creationId xmlns:a16="http://schemas.microsoft.com/office/drawing/2014/main" id="{0DDCF0F5-861F-4C2A-A703-F4ADFA5DAFBA}"/>
              </a:ext>
            </a:extLst>
          </p:cNvPr>
          <p:cNvSpPr>
            <a:spLocks noGrp="1"/>
          </p:cNvSpPr>
          <p:nvPr>
            <p:ph type="body" sz="quarter" idx="19"/>
          </p:nvPr>
        </p:nvSpPr>
        <p:spPr>
          <a:xfrm>
            <a:off x="8471699" y="3976192"/>
            <a:ext cx="3572492" cy="877824"/>
          </a:xfrm>
        </p:spPr>
        <p:txBody>
          <a:bodyPr/>
          <a:lstStyle/>
          <a:p>
            <a:r>
              <a:rPr lang="en-US" dirty="0"/>
              <a:t>Maxwell </a:t>
            </a:r>
            <a:r>
              <a:rPr lang="en-US" dirty="0" err="1"/>
              <a:t>Awinikagise</a:t>
            </a:r>
            <a:r>
              <a:rPr lang="en-US" dirty="0"/>
              <a:t> Nsoh</a:t>
            </a:r>
          </a:p>
        </p:txBody>
      </p:sp>
      <p:sp>
        <p:nvSpPr>
          <p:cNvPr id="9" name="Text Placeholder 8">
            <a:extLst>
              <a:ext uri="{FF2B5EF4-FFF2-40B4-BE49-F238E27FC236}">
                <a16:creationId xmlns:a16="http://schemas.microsoft.com/office/drawing/2014/main" id="{C347E121-F0AD-4219-87A9-85693B4666C6}"/>
              </a:ext>
            </a:extLst>
          </p:cNvPr>
          <p:cNvSpPr>
            <a:spLocks noGrp="1"/>
          </p:cNvSpPr>
          <p:nvPr>
            <p:ph type="body" idx="16"/>
          </p:nvPr>
        </p:nvSpPr>
        <p:spPr>
          <a:xfrm>
            <a:off x="8709205" y="4945456"/>
            <a:ext cx="2988623" cy="999202"/>
          </a:xfrm>
        </p:spPr>
        <p:txBody>
          <a:bodyPr vert="horz" lIns="91440" tIns="45720" rIns="91440" bIns="45720" rtlCol="0" anchor="t">
            <a:noAutofit/>
          </a:bodyPr>
          <a:lstStyle/>
          <a:p>
            <a:r>
              <a:rPr lang="en-US" err="1"/>
              <a:t>Bsc</a:t>
            </a:r>
            <a:r>
              <a:rPr lang="en-US" dirty="0"/>
              <a:t>. Agricultural Economics</a:t>
            </a:r>
          </a:p>
          <a:p>
            <a:r>
              <a:rPr lang="en-US" dirty="0"/>
              <a:t>COO</a:t>
            </a:r>
          </a:p>
          <a:p>
            <a:endParaRPr lang="en-US" dirty="0"/>
          </a:p>
        </p:txBody>
      </p:sp>
      <p:pic>
        <p:nvPicPr>
          <p:cNvPr id="38" name="Picture 37" descr="A person with his arms crossed&#10;&#10;Description automatically generated">
            <a:extLst>
              <a:ext uri="{FF2B5EF4-FFF2-40B4-BE49-F238E27FC236}">
                <a16:creationId xmlns:a16="http://schemas.microsoft.com/office/drawing/2014/main" id="{C897CB02-8147-00C7-F7DF-7DA372CAB1C4}"/>
              </a:ext>
            </a:extLst>
          </p:cNvPr>
          <p:cNvPicPr>
            <a:picLocks noChangeAspect="1"/>
          </p:cNvPicPr>
          <p:nvPr/>
        </p:nvPicPr>
        <p:blipFill>
          <a:blip r:embed="rId2"/>
          <a:stretch>
            <a:fillRect/>
          </a:stretch>
        </p:blipFill>
        <p:spPr>
          <a:xfrm>
            <a:off x="3487387" y="2243221"/>
            <a:ext cx="1991096" cy="2173635"/>
          </a:xfrm>
          <a:prstGeom prst="rect">
            <a:avLst/>
          </a:prstGeom>
        </p:spPr>
      </p:pic>
      <p:pic>
        <p:nvPicPr>
          <p:cNvPr id="41" name="Picture 40" descr="A person in a red jacket&#10;&#10;Description automatically generated">
            <a:extLst>
              <a:ext uri="{FF2B5EF4-FFF2-40B4-BE49-F238E27FC236}">
                <a16:creationId xmlns:a16="http://schemas.microsoft.com/office/drawing/2014/main" id="{92768C3F-FFC0-FB10-48FF-AAD5CE6D7553}"/>
              </a:ext>
            </a:extLst>
          </p:cNvPr>
          <p:cNvPicPr>
            <a:picLocks noChangeAspect="1"/>
          </p:cNvPicPr>
          <p:nvPr/>
        </p:nvPicPr>
        <p:blipFill>
          <a:blip r:embed="rId3"/>
          <a:stretch>
            <a:fillRect/>
          </a:stretch>
        </p:blipFill>
        <p:spPr>
          <a:xfrm>
            <a:off x="419595" y="2185926"/>
            <a:ext cx="2456213" cy="2189266"/>
          </a:xfrm>
          <a:prstGeom prst="rect">
            <a:avLst/>
          </a:prstGeom>
        </p:spPr>
      </p:pic>
      <p:pic>
        <p:nvPicPr>
          <p:cNvPr id="44" name="Picture 43">
            <a:extLst>
              <a:ext uri="{FF2B5EF4-FFF2-40B4-BE49-F238E27FC236}">
                <a16:creationId xmlns:a16="http://schemas.microsoft.com/office/drawing/2014/main" id="{E62DD60E-52FD-0A7D-D3E4-559586891A3D}"/>
              </a:ext>
            </a:extLst>
          </p:cNvPr>
          <p:cNvPicPr>
            <a:picLocks noChangeAspect="1"/>
          </p:cNvPicPr>
          <p:nvPr/>
        </p:nvPicPr>
        <p:blipFill>
          <a:blip r:embed="rId4"/>
          <a:srcRect/>
          <a:stretch/>
        </p:blipFill>
        <p:spPr>
          <a:xfrm>
            <a:off x="5968313" y="2305947"/>
            <a:ext cx="2284075" cy="2077874"/>
          </a:xfrm>
          <a:prstGeom prst="rect">
            <a:avLst/>
          </a:prstGeom>
        </p:spPr>
      </p:pic>
      <p:pic>
        <p:nvPicPr>
          <p:cNvPr id="47" name="Picture 46" descr="A person standing in front of a sign&#10;&#10;Description automatically generated">
            <a:extLst>
              <a:ext uri="{FF2B5EF4-FFF2-40B4-BE49-F238E27FC236}">
                <a16:creationId xmlns:a16="http://schemas.microsoft.com/office/drawing/2014/main" id="{5B96EDB3-7C11-58EF-50C8-5B6187257A13}"/>
              </a:ext>
            </a:extLst>
          </p:cNvPr>
          <p:cNvPicPr>
            <a:picLocks noChangeAspect="1"/>
          </p:cNvPicPr>
          <p:nvPr/>
        </p:nvPicPr>
        <p:blipFill>
          <a:blip r:embed="rId5"/>
          <a:stretch>
            <a:fillRect/>
          </a:stretch>
        </p:blipFill>
        <p:spPr>
          <a:xfrm>
            <a:off x="8504712" y="2460597"/>
            <a:ext cx="2169227" cy="1966495"/>
          </a:xfrm>
          <a:prstGeom prst="rect">
            <a:avLst/>
          </a:prstGeom>
        </p:spPr>
      </p:pic>
      <p:pic>
        <p:nvPicPr>
          <p:cNvPr id="3" name="Picture 2">
            <a:extLst>
              <a:ext uri="{FF2B5EF4-FFF2-40B4-BE49-F238E27FC236}">
                <a16:creationId xmlns:a16="http://schemas.microsoft.com/office/drawing/2014/main" id="{40534BB8-EE71-8A13-1789-87A7C1225D37}"/>
              </a:ext>
            </a:extLst>
          </p:cNvPr>
          <p:cNvPicPr>
            <a:picLocks noChangeAspect="1"/>
          </p:cNvPicPr>
          <p:nvPr/>
        </p:nvPicPr>
        <p:blipFill>
          <a:blip r:embed="rId6"/>
          <a:srcRect/>
          <a:stretch/>
        </p:blipFill>
        <p:spPr>
          <a:xfrm>
            <a:off x="11059236" y="72789"/>
            <a:ext cx="1128215" cy="1128215"/>
          </a:xfrm>
          <a:prstGeom prst="rect">
            <a:avLst/>
          </a:prstGeom>
        </p:spPr>
      </p:pic>
    </p:spTree>
    <p:extLst>
      <p:ext uri="{BB962C8B-B14F-4D97-AF65-F5344CB8AC3E}">
        <p14:creationId xmlns:p14="http://schemas.microsoft.com/office/powerpoint/2010/main" val="2935797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24B7-710C-4A57-8CFD-02AED0241E6D}"/>
              </a:ext>
            </a:extLst>
          </p:cNvPr>
          <p:cNvSpPr>
            <a:spLocks noGrp="1"/>
          </p:cNvSpPr>
          <p:nvPr>
            <p:ph type="title"/>
          </p:nvPr>
        </p:nvSpPr>
        <p:spPr>
          <a:xfrm>
            <a:off x="5963479" y="596393"/>
            <a:ext cx="5618922" cy="1542507"/>
          </a:xfrm>
        </p:spPr>
        <p:txBody>
          <a:bodyPr/>
          <a:lstStyle/>
          <a:p>
            <a:r>
              <a:rPr lang="en-US" dirty="0"/>
              <a:t>Thank You</a:t>
            </a:r>
          </a:p>
        </p:txBody>
      </p:sp>
      <p:pic>
        <p:nvPicPr>
          <p:cNvPr id="6" name="Picture Placeholder 5" descr="The Northern Lights ">
            <a:extLst>
              <a:ext uri="{FF2B5EF4-FFF2-40B4-BE49-F238E27FC236}">
                <a16:creationId xmlns:a16="http://schemas.microsoft.com/office/drawing/2014/main" id="{331D72FC-DA58-4C81-8A6D-2766DA418FD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
            <a:ext cx="5181600" cy="6857999"/>
          </a:xfrm>
        </p:spPr>
      </p:pic>
      <p:sp>
        <p:nvSpPr>
          <p:cNvPr id="3" name="Content Placeholder 2">
            <a:extLst>
              <a:ext uri="{FF2B5EF4-FFF2-40B4-BE49-F238E27FC236}">
                <a16:creationId xmlns:a16="http://schemas.microsoft.com/office/drawing/2014/main" id="{C95A8907-8F83-4D28-A679-FA8F63B9A1BA}"/>
              </a:ext>
            </a:extLst>
          </p:cNvPr>
          <p:cNvSpPr>
            <a:spLocks noGrp="1"/>
          </p:cNvSpPr>
          <p:nvPr>
            <p:ph idx="1"/>
          </p:nvPr>
        </p:nvSpPr>
        <p:spPr>
          <a:xfrm>
            <a:off x="5963478" y="2138901"/>
            <a:ext cx="5618922" cy="4033299"/>
          </a:xfrm>
        </p:spPr>
        <p:txBody>
          <a:bodyPr vert="horz" lIns="91440" tIns="45720" rIns="91440" bIns="45720" rtlCol="0" anchor="t">
            <a:normAutofit/>
          </a:bodyPr>
          <a:lstStyle/>
          <a:p>
            <a:r>
              <a:rPr lang="en-US" dirty="0" err="1"/>
              <a:t>Pigcass</a:t>
            </a:r>
          </a:p>
          <a:p>
            <a:r>
              <a:rPr lang="en-US" dirty="0"/>
              <a:t>Pigcass@gmail.com</a:t>
            </a:r>
          </a:p>
          <a:p>
            <a:r>
              <a:rPr lang="en-US" dirty="0"/>
              <a:t>0205867796</a:t>
            </a:r>
          </a:p>
        </p:txBody>
      </p:sp>
      <p:sp>
        <p:nvSpPr>
          <p:cNvPr id="8" name="Footer Placeholder 7">
            <a:extLst>
              <a:ext uri="{FF2B5EF4-FFF2-40B4-BE49-F238E27FC236}">
                <a16:creationId xmlns:a16="http://schemas.microsoft.com/office/drawing/2014/main" id="{9B416018-B9FF-439D-B677-A6C1EE52C534}"/>
              </a:ext>
            </a:extLst>
          </p:cNvPr>
          <p:cNvSpPr>
            <a:spLocks noGrp="1"/>
          </p:cNvSpPr>
          <p:nvPr>
            <p:ph type="ftr" sz="quarter" idx="11"/>
          </p:nvPr>
        </p:nvSpPr>
        <p:spPr>
          <a:xfrm>
            <a:off x="914400" y="6434560"/>
            <a:ext cx="3428012"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D9293E6D-52CE-414C-A9A9-7A3C0CE08934}"/>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18</a:t>
            </a:fld>
            <a:endParaRPr lang="en-US" dirty="0"/>
          </a:p>
        </p:txBody>
      </p:sp>
      <p:pic>
        <p:nvPicPr>
          <p:cNvPr id="5" name="Picture 4">
            <a:extLst>
              <a:ext uri="{FF2B5EF4-FFF2-40B4-BE49-F238E27FC236}">
                <a16:creationId xmlns:a16="http://schemas.microsoft.com/office/drawing/2014/main" id="{0D9AADB2-9013-9F68-C2F3-8A51AEAA686E}"/>
              </a:ext>
            </a:extLst>
          </p:cNvPr>
          <p:cNvPicPr>
            <a:picLocks noChangeAspect="1"/>
          </p:cNvPicPr>
          <p:nvPr/>
        </p:nvPicPr>
        <p:blipFill>
          <a:blip r:embed="rId3"/>
          <a:srcRect/>
          <a:stretch/>
        </p:blipFill>
        <p:spPr>
          <a:xfrm>
            <a:off x="11059236" y="72789"/>
            <a:ext cx="1128215" cy="1128215"/>
          </a:xfrm>
          <a:prstGeom prst="rect">
            <a:avLst/>
          </a:prstGeom>
        </p:spPr>
      </p:pic>
    </p:spTree>
    <p:extLst>
      <p:ext uri="{BB962C8B-B14F-4D97-AF65-F5344CB8AC3E}">
        <p14:creationId xmlns:p14="http://schemas.microsoft.com/office/powerpoint/2010/main" val="3393365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1B63FF7C-BCE4-419D-9C3F-41EC23EA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CA860C7B-C231-4C73-B846-9641A2720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907756-3F2A-F568-0895-4D343D76D344}"/>
              </a:ext>
            </a:extLst>
          </p:cNvPr>
          <p:cNvSpPr>
            <a:spLocks noGrp="1"/>
          </p:cNvSpPr>
          <p:nvPr>
            <p:ph type="title"/>
          </p:nvPr>
        </p:nvSpPr>
        <p:spPr>
          <a:xfrm>
            <a:off x="864622" y="0"/>
            <a:ext cx="6008450" cy="828463"/>
          </a:xfrm>
        </p:spPr>
        <p:txBody>
          <a:bodyPr vert="horz" lIns="91440" tIns="45720" rIns="91440" bIns="45720" rtlCol="0" anchor="b">
            <a:normAutofit/>
          </a:bodyPr>
          <a:lstStyle/>
          <a:p>
            <a:pPr>
              <a:lnSpc>
                <a:spcPct val="100000"/>
              </a:lnSpc>
            </a:pPr>
            <a:r>
              <a:rPr lang="en-US" sz="3400" dirty="0">
                <a:solidFill>
                  <a:srgbClr val="FFFFFF"/>
                </a:solidFill>
              </a:rPr>
              <a:t>INTRODUCTION </a:t>
            </a:r>
          </a:p>
        </p:txBody>
      </p:sp>
      <p:pic>
        <p:nvPicPr>
          <p:cNvPr id="3074" name="Picture 2" descr="Watch: Pigs Close Down I-45 Highway in Texas, Trotting Among Cars and ...">
            <a:extLst>
              <a:ext uri="{FF2B5EF4-FFF2-40B4-BE49-F238E27FC236}">
                <a16:creationId xmlns:a16="http://schemas.microsoft.com/office/drawing/2014/main" id="{A2457150-7823-D1A9-F4FA-444F9A954C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12" r="17061" b="2"/>
          <a:stretch/>
        </p:blipFill>
        <p:spPr bwMode="auto">
          <a:xfrm>
            <a:off x="6057901" y="10"/>
            <a:ext cx="6134099" cy="6857989"/>
          </a:xfrm>
          <a:custGeom>
            <a:avLst/>
            <a:gdLst/>
            <a:ahLst/>
            <a:cxnLst/>
            <a:rect l="l" t="t" r="r" b="b"/>
            <a:pathLst>
              <a:path w="6134099" h="6857999">
                <a:moveTo>
                  <a:pt x="2378699" y="0"/>
                </a:moveTo>
                <a:lnTo>
                  <a:pt x="6134099" y="0"/>
                </a:lnTo>
                <a:lnTo>
                  <a:pt x="6134099" y="6857999"/>
                </a:lnTo>
                <a:lnTo>
                  <a:pt x="2401766" y="6857999"/>
                </a:lnTo>
                <a:lnTo>
                  <a:pt x="2397402" y="6856523"/>
                </a:lnTo>
                <a:cubicBezTo>
                  <a:pt x="998410" y="6344283"/>
                  <a:pt x="0" y="5001024"/>
                  <a:pt x="0" y="3424574"/>
                </a:cubicBezTo>
                <a:cubicBezTo>
                  <a:pt x="0" y="1911182"/>
                  <a:pt x="920134" y="612699"/>
                  <a:pt x="2231484" y="58045"/>
                </a:cubicBezTo>
                <a:close/>
              </a:path>
            </a:pathLst>
          </a:custGeom>
          <a:noFill/>
          <a:extLst>
            <a:ext uri="{909E8E84-426E-40DD-AFC4-6F175D3DCCD1}">
              <a14:hiddenFill xmlns:a14="http://schemas.microsoft.com/office/drawing/2010/main">
                <a:solidFill>
                  <a:srgbClr val="FFFFFF"/>
                </a:solidFill>
              </a14:hiddenFill>
            </a:ext>
          </a:extLst>
        </p:spPr>
      </p:pic>
      <p:sp>
        <p:nvSpPr>
          <p:cNvPr id="3085" name="Freeform: Shape 3084">
            <a:extLst>
              <a:ext uri="{FF2B5EF4-FFF2-40B4-BE49-F238E27FC236}">
                <a16:creationId xmlns:a16="http://schemas.microsoft.com/office/drawing/2014/main" id="{90A57368-014F-41F3-B5AF-E1701430F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7620"/>
            <a:ext cx="11576868" cy="2500379"/>
          </a:xfrm>
          <a:custGeom>
            <a:avLst/>
            <a:gdLst>
              <a:gd name="connsiteX0" fmla="*/ 0 w 11576868"/>
              <a:gd name="connsiteY0" fmla="*/ 0 h 2500379"/>
              <a:gd name="connsiteX1" fmla="*/ 949598 w 11576868"/>
              <a:gd name="connsiteY1" fmla="*/ 0 h 2500379"/>
              <a:gd name="connsiteX2" fmla="*/ 2713710 w 11576868"/>
              <a:gd name="connsiteY2" fmla="*/ 0 h 2500379"/>
              <a:gd name="connsiteX3" fmla="*/ 3638550 w 11576868"/>
              <a:gd name="connsiteY3" fmla="*/ 0 h 2500379"/>
              <a:gd name="connsiteX4" fmla="*/ 4302399 w 11576868"/>
              <a:gd name="connsiteY4" fmla="*/ 0 h 2500379"/>
              <a:gd name="connsiteX5" fmla="*/ 8772860 w 11576868"/>
              <a:gd name="connsiteY5" fmla="*/ 0 h 2500379"/>
              <a:gd name="connsiteX6" fmla="*/ 8772860 w 11576868"/>
              <a:gd name="connsiteY6" fmla="*/ 1898 h 2500379"/>
              <a:gd name="connsiteX7" fmla="*/ 8847928 w 11576868"/>
              <a:gd name="connsiteY7" fmla="*/ 0 h 2500379"/>
              <a:gd name="connsiteX8" fmla="*/ 11574871 w 11576868"/>
              <a:gd name="connsiteY8" fmla="*/ 2460835 h 2500379"/>
              <a:gd name="connsiteX9" fmla="*/ 11576868 w 11576868"/>
              <a:gd name="connsiteY9" fmla="*/ 2500379 h 2500379"/>
              <a:gd name="connsiteX10" fmla="*/ 0 w 11576868"/>
              <a:gd name="connsiteY10" fmla="*/ 2500379 h 250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76868" h="2500379">
                <a:moveTo>
                  <a:pt x="0" y="0"/>
                </a:moveTo>
                <a:lnTo>
                  <a:pt x="949598" y="0"/>
                </a:lnTo>
                <a:lnTo>
                  <a:pt x="2713710" y="0"/>
                </a:lnTo>
                <a:lnTo>
                  <a:pt x="3638550" y="0"/>
                </a:lnTo>
                <a:lnTo>
                  <a:pt x="4302399" y="0"/>
                </a:lnTo>
                <a:lnTo>
                  <a:pt x="8772860" y="0"/>
                </a:lnTo>
                <a:lnTo>
                  <a:pt x="8772860" y="1898"/>
                </a:lnTo>
                <a:lnTo>
                  <a:pt x="8847928" y="0"/>
                </a:lnTo>
                <a:cubicBezTo>
                  <a:pt x="10267176" y="0"/>
                  <a:pt x="11434500" y="1078620"/>
                  <a:pt x="11574871" y="2460835"/>
                </a:cubicBezTo>
                <a:lnTo>
                  <a:pt x="11576868" y="2500379"/>
                </a:lnTo>
                <a:lnTo>
                  <a:pt x="0" y="2500379"/>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A5A3569-E187-74DD-7EED-B837F4A39E04}"/>
              </a:ext>
            </a:extLst>
          </p:cNvPr>
          <p:cNvPicPr>
            <a:picLocks noChangeAspect="1"/>
          </p:cNvPicPr>
          <p:nvPr/>
        </p:nvPicPr>
        <p:blipFill>
          <a:blip r:embed="rId3"/>
          <a:srcRect/>
          <a:stretch/>
        </p:blipFill>
        <p:spPr>
          <a:xfrm>
            <a:off x="11059236" y="72789"/>
            <a:ext cx="1128215" cy="1128215"/>
          </a:xfrm>
          <a:prstGeom prst="rect">
            <a:avLst/>
          </a:prstGeom>
        </p:spPr>
      </p:pic>
      <p:pic>
        <p:nvPicPr>
          <p:cNvPr id="3076" name="Picture 4" descr="Cassava peel – The Best Science Project">
            <a:extLst>
              <a:ext uri="{FF2B5EF4-FFF2-40B4-BE49-F238E27FC236}">
                <a16:creationId xmlns:a16="http://schemas.microsoft.com/office/drawing/2014/main" id="{D8576BC9-0149-A7BA-076E-EF1BEBE1B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96" y="979189"/>
            <a:ext cx="2688746" cy="17262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lood Meal at Rs 20/kg | Blood Meal | ID: 21071828188">
            <a:extLst>
              <a:ext uri="{FF2B5EF4-FFF2-40B4-BE49-F238E27FC236}">
                <a16:creationId xmlns:a16="http://schemas.microsoft.com/office/drawing/2014/main" id="{F0DF08B3-2ED0-1725-1C0B-0C665DD85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96" y="2768010"/>
            <a:ext cx="2688746" cy="164920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sing Banana Peels When Growing Roses | ThriftyFun">
            <a:extLst>
              <a:ext uri="{FF2B5EF4-FFF2-40B4-BE49-F238E27FC236}">
                <a16:creationId xmlns:a16="http://schemas.microsoft.com/office/drawing/2014/main" id="{D62EA2DF-E1F7-24D9-4476-D7D534511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8138" y="979189"/>
            <a:ext cx="2789229" cy="178882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rganic Soybeans | Grain Place Foods">
            <a:extLst>
              <a:ext uri="{FF2B5EF4-FFF2-40B4-BE49-F238E27FC236}">
                <a16:creationId xmlns:a16="http://schemas.microsoft.com/office/drawing/2014/main" id="{A5ADE476-CEDA-6139-B319-38439279B4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8138" y="2771870"/>
            <a:ext cx="2789229" cy="164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304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7" name="Rectangle 106">
            <a:extLst>
              <a:ext uri="{FF2B5EF4-FFF2-40B4-BE49-F238E27FC236}">
                <a16:creationId xmlns:a16="http://schemas.microsoft.com/office/drawing/2014/main" id="{D38E59FE-7D5E-44AE-9A51-08FBB00B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914401" y="591668"/>
            <a:ext cx="6397496" cy="1544951"/>
          </a:xfrm>
        </p:spPr>
        <p:txBody>
          <a:bodyPr vert="horz" lIns="91440" tIns="45720" rIns="91440" bIns="45720" rtlCol="0" anchor="ctr">
            <a:normAutofit/>
          </a:bodyPr>
          <a:lstStyle/>
          <a:p>
            <a:r>
              <a:rPr lang="en-US">
                <a:solidFill>
                  <a:schemeClr val="accent2"/>
                </a:solidFill>
              </a:rPr>
              <a:t>CUSTOMER PERSONA</a:t>
            </a:r>
          </a:p>
        </p:txBody>
      </p:sp>
      <p:sp>
        <p:nvSpPr>
          <p:cNvPr id="14" name="Footer Placeholder 13">
            <a:extLst>
              <a:ext uri="{FF2B5EF4-FFF2-40B4-BE49-F238E27FC236}">
                <a16:creationId xmlns:a16="http://schemas.microsoft.com/office/drawing/2014/main" id="{F2598B45-0899-4C64-A088-FE0583534F45}"/>
              </a:ext>
            </a:extLst>
          </p:cNvPr>
          <p:cNvSpPr>
            <a:spLocks noGrp="1"/>
          </p:cNvSpPr>
          <p:nvPr>
            <p:ph type="ftr" sz="quarter" idx="11"/>
          </p:nvPr>
        </p:nvSpPr>
        <p:spPr>
          <a:xfrm>
            <a:off x="173736" y="6437376"/>
            <a:ext cx="3775914" cy="365125"/>
          </a:xfrm>
        </p:spPr>
        <p:txBody>
          <a:bodyPr vert="horz" lIns="91440" tIns="45720" rIns="91440" bIns="45720" rtlCol="0" anchor="ctr">
            <a:normAutofit/>
          </a:bodyPr>
          <a:lstStyle/>
          <a:p>
            <a:pPr>
              <a:spcAft>
                <a:spcPts val="600"/>
              </a:spcAft>
            </a:pPr>
            <a:r>
              <a:rPr lang="en-US" sz="1050">
                <a:solidFill>
                  <a:schemeClr val="accent2"/>
                </a:solidFill>
              </a:rPr>
              <a:t>Sample Footer Text</a:t>
            </a:r>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rgbClr val="FFFFFF"/>
                </a:solidFill>
              </a:rPr>
              <a:pPr>
                <a:lnSpc>
                  <a:spcPct val="90000"/>
                </a:lnSpc>
                <a:spcAft>
                  <a:spcPts val="600"/>
                </a:spcAft>
              </a:pPr>
              <a:t>3</a:t>
            </a:fld>
            <a:endParaRPr lang="en-US" sz="1900">
              <a:solidFill>
                <a:srgbClr val="FFFFFF"/>
              </a:solidFill>
            </a:endParaRPr>
          </a:p>
        </p:txBody>
      </p:sp>
      <p:pic>
        <p:nvPicPr>
          <p:cNvPr id="5" name="Picture 4" descr="A person in a yellow shirt&#10;&#10;Description automatically generated">
            <a:extLst>
              <a:ext uri="{FF2B5EF4-FFF2-40B4-BE49-F238E27FC236}">
                <a16:creationId xmlns:a16="http://schemas.microsoft.com/office/drawing/2014/main" id="{3EC183F3-636C-BA46-C83B-8725ED38293F}"/>
              </a:ext>
            </a:extLst>
          </p:cNvPr>
          <p:cNvPicPr>
            <a:picLocks noChangeAspect="1"/>
          </p:cNvPicPr>
          <p:nvPr/>
        </p:nvPicPr>
        <p:blipFill rotWithShape="1">
          <a:blip r:embed="rId3"/>
          <a:srcRect l="17189" r="3" b="3"/>
          <a:stretch/>
        </p:blipFill>
        <p:spPr>
          <a:xfrm>
            <a:off x="7924803" y="1"/>
            <a:ext cx="4267197" cy="6870626"/>
          </a:xfrm>
          <a:prstGeom prst="rect">
            <a:avLst/>
          </a:prstGeom>
        </p:spPr>
      </p:pic>
      <p:sp>
        <p:nvSpPr>
          <p:cNvPr id="109" name="Freeform: Shape 108">
            <a:extLst>
              <a:ext uri="{FF2B5EF4-FFF2-40B4-BE49-F238E27FC236}">
                <a16:creationId xmlns:a16="http://schemas.microsoft.com/office/drawing/2014/main" id="{454757A4-999E-4582-917C-9C73BFEA9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48214" y="3262081"/>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10">
            <a:extLst>
              <a:ext uri="{FF2B5EF4-FFF2-40B4-BE49-F238E27FC236}">
                <a16:creationId xmlns:a16="http://schemas.microsoft.com/office/drawing/2014/main" id="{1BAE6AD2-77FD-438C-B9EE-3347535CE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48214" y="3262081"/>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514DFD28-B270-F106-0551-C02B6B58F373}"/>
              </a:ext>
            </a:extLst>
          </p:cNvPr>
          <p:cNvPicPr>
            <a:picLocks noChangeAspect="1"/>
          </p:cNvPicPr>
          <p:nvPr/>
        </p:nvPicPr>
        <p:blipFill>
          <a:blip r:embed="rId4"/>
          <a:srcRect/>
          <a:stretch/>
        </p:blipFill>
        <p:spPr>
          <a:xfrm>
            <a:off x="11059236" y="72789"/>
            <a:ext cx="1128215" cy="1128215"/>
          </a:xfrm>
          <a:prstGeom prst="rect">
            <a:avLst/>
          </a:prstGeom>
        </p:spPr>
      </p:pic>
      <p:graphicFrame>
        <p:nvGraphicFramePr>
          <p:cNvPr id="100" name="Content Placeholder 2">
            <a:extLst>
              <a:ext uri="{FF2B5EF4-FFF2-40B4-BE49-F238E27FC236}">
                <a16:creationId xmlns:a16="http://schemas.microsoft.com/office/drawing/2014/main" id="{9CFC3BDC-F598-39C0-AC7D-5CDD59A978D3}"/>
              </a:ext>
            </a:extLst>
          </p:cNvPr>
          <p:cNvGraphicFramePr>
            <a:graphicFrameLocks noGrp="1"/>
          </p:cNvGraphicFramePr>
          <p:nvPr>
            <p:ph idx="1"/>
            <p:extLst>
              <p:ext uri="{D42A27DB-BD31-4B8C-83A1-F6EECF244321}">
                <p14:modId xmlns:p14="http://schemas.microsoft.com/office/powerpoint/2010/main" val="326723792"/>
              </p:ext>
            </p:extLst>
          </p:nvPr>
        </p:nvGraphicFramePr>
        <p:xfrm>
          <a:off x="914400" y="2143910"/>
          <a:ext cx="6096000" cy="40330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209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Rectangle 28">
            <a:extLst>
              <a:ext uri="{FF2B5EF4-FFF2-40B4-BE49-F238E27FC236}">
                <a16:creationId xmlns:a16="http://schemas.microsoft.com/office/drawing/2014/main" id="{1B63FF7C-BCE4-419D-9C3F-41EC23EA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860C7B-C231-4C73-B846-9641A2720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743578" y="317424"/>
            <a:ext cx="4770783" cy="989237"/>
          </a:xfrm>
        </p:spPr>
        <p:txBody>
          <a:bodyPr vert="horz" lIns="91440" tIns="45720" rIns="91440" bIns="45720" rtlCol="0" anchor="b">
            <a:normAutofit/>
          </a:bodyPr>
          <a:lstStyle/>
          <a:p>
            <a:pPr>
              <a:lnSpc>
                <a:spcPct val="100000"/>
              </a:lnSpc>
            </a:pPr>
            <a:r>
              <a:rPr lang="en-US" sz="5400" dirty="0">
                <a:solidFill>
                  <a:srgbClr val="FFFFFF"/>
                </a:solidFill>
              </a:rPr>
              <a:t>The Problem</a:t>
            </a:r>
          </a:p>
        </p:txBody>
      </p:sp>
      <p:pic>
        <p:nvPicPr>
          <p:cNvPr id="7" name="Picture 6" descr="A grey room full of question marks with an opening going out">
            <a:extLst>
              <a:ext uri="{FF2B5EF4-FFF2-40B4-BE49-F238E27FC236}">
                <a16:creationId xmlns:a16="http://schemas.microsoft.com/office/drawing/2014/main" id="{91D18DF3-9FDA-F551-0998-6A04DE8E7F31}"/>
              </a:ext>
            </a:extLst>
          </p:cNvPr>
          <p:cNvPicPr>
            <a:picLocks noChangeAspect="1"/>
          </p:cNvPicPr>
          <p:nvPr/>
        </p:nvPicPr>
        <p:blipFill rotWithShape="1">
          <a:blip r:embed="rId2"/>
          <a:srcRect l="20148" r="20147" b="-1"/>
          <a:stretch/>
        </p:blipFill>
        <p:spPr>
          <a:xfrm>
            <a:off x="6057901" y="10"/>
            <a:ext cx="6134099" cy="6857989"/>
          </a:xfrm>
          <a:custGeom>
            <a:avLst/>
            <a:gdLst/>
            <a:ahLst/>
            <a:cxnLst/>
            <a:rect l="l" t="t" r="r" b="b"/>
            <a:pathLst>
              <a:path w="6134099" h="6857999">
                <a:moveTo>
                  <a:pt x="2378699" y="0"/>
                </a:moveTo>
                <a:lnTo>
                  <a:pt x="6134099" y="0"/>
                </a:lnTo>
                <a:lnTo>
                  <a:pt x="6134099" y="6857999"/>
                </a:lnTo>
                <a:lnTo>
                  <a:pt x="2401766" y="6857999"/>
                </a:lnTo>
                <a:lnTo>
                  <a:pt x="2397402" y="6856523"/>
                </a:lnTo>
                <a:cubicBezTo>
                  <a:pt x="998410" y="6344283"/>
                  <a:pt x="0" y="5001024"/>
                  <a:pt x="0" y="3424574"/>
                </a:cubicBezTo>
                <a:cubicBezTo>
                  <a:pt x="0" y="1911182"/>
                  <a:pt x="920134" y="612699"/>
                  <a:pt x="2231484" y="58045"/>
                </a:cubicBezTo>
                <a:close/>
              </a:path>
            </a:pathLst>
          </a:custGeom>
        </p:spPr>
      </p:pic>
      <p:sp>
        <p:nvSpPr>
          <p:cNvPr id="31" name="Freeform: Shape 30">
            <a:extLst>
              <a:ext uri="{FF2B5EF4-FFF2-40B4-BE49-F238E27FC236}">
                <a16:creationId xmlns:a16="http://schemas.microsoft.com/office/drawing/2014/main" id="{90A57368-014F-41F3-B5AF-E1701430F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7620"/>
            <a:ext cx="11576868" cy="2500379"/>
          </a:xfrm>
          <a:custGeom>
            <a:avLst/>
            <a:gdLst>
              <a:gd name="connsiteX0" fmla="*/ 0 w 11576868"/>
              <a:gd name="connsiteY0" fmla="*/ 0 h 2500379"/>
              <a:gd name="connsiteX1" fmla="*/ 949598 w 11576868"/>
              <a:gd name="connsiteY1" fmla="*/ 0 h 2500379"/>
              <a:gd name="connsiteX2" fmla="*/ 2713710 w 11576868"/>
              <a:gd name="connsiteY2" fmla="*/ 0 h 2500379"/>
              <a:gd name="connsiteX3" fmla="*/ 3638550 w 11576868"/>
              <a:gd name="connsiteY3" fmla="*/ 0 h 2500379"/>
              <a:gd name="connsiteX4" fmla="*/ 4302399 w 11576868"/>
              <a:gd name="connsiteY4" fmla="*/ 0 h 2500379"/>
              <a:gd name="connsiteX5" fmla="*/ 8772860 w 11576868"/>
              <a:gd name="connsiteY5" fmla="*/ 0 h 2500379"/>
              <a:gd name="connsiteX6" fmla="*/ 8772860 w 11576868"/>
              <a:gd name="connsiteY6" fmla="*/ 1898 h 2500379"/>
              <a:gd name="connsiteX7" fmla="*/ 8847928 w 11576868"/>
              <a:gd name="connsiteY7" fmla="*/ 0 h 2500379"/>
              <a:gd name="connsiteX8" fmla="*/ 11574871 w 11576868"/>
              <a:gd name="connsiteY8" fmla="*/ 2460835 h 2500379"/>
              <a:gd name="connsiteX9" fmla="*/ 11576868 w 11576868"/>
              <a:gd name="connsiteY9" fmla="*/ 2500379 h 2500379"/>
              <a:gd name="connsiteX10" fmla="*/ 0 w 11576868"/>
              <a:gd name="connsiteY10" fmla="*/ 2500379 h 250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76868" h="2500379">
                <a:moveTo>
                  <a:pt x="0" y="0"/>
                </a:moveTo>
                <a:lnTo>
                  <a:pt x="949598" y="0"/>
                </a:lnTo>
                <a:lnTo>
                  <a:pt x="2713710" y="0"/>
                </a:lnTo>
                <a:lnTo>
                  <a:pt x="3638550" y="0"/>
                </a:lnTo>
                <a:lnTo>
                  <a:pt x="4302399" y="0"/>
                </a:lnTo>
                <a:lnTo>
                  <a:pt x="8772860" y="0"/>
                </a:lnTo>
                <a:lnTo>
                  <a:pt x="8772860" y="1898"/>
                </a:lnTo>
                <a:lnTo>
                  <a:pt x="8847928" y="0"/>
                </a:lnTo>
                <a:cubicBezTo>
                  <a:pt x="10267176" y="0"/>
                  <a:pt x="11434500" y="1078620"/>
                  <a:pt x="11574871" y="2460835"/>
                </a:cubicBezTo>
                <a:lnTo>
                  <a:pt x="11576868" y="2500379"/>
                </a:lnTo>
                <a:lnTo>
                  <a:pt x="0" y="2500379"/>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855FC34B-AEBB-4162-8BC0-9234A2B83958}"/>
              </a:ext>
            </a:extLst>
          </p:cNvPr>
          <p:cNvSpPr>
            <a:spLocks noGrp="1"/>
          </p:cNvSpPr>
          <p:nvPr>
            <p:ph type="subTitle" idx="1"/>
          </p:nvPr>
        </p:nvSpPr>
        <p:spPr>
          <a:xfrm>
            <a:off x="70338" y="4541856"/>
            <a:ext cx="6270172" cy="1504102"/>
          </a:xfrm>
        </p:spPr>
        <p:txBody>
          <a:bodyPr vert="horz" lIns="91440" tIns="45720" rIns="91440" bIns="45720" rtlCol="0">
            <a:noAutofit/>
          </a:bodyPr>
          <a:lstStyle/>
          <a:p>
            <a:pPr marL="0">
              <a:lnSpc>
                <a:spcPct val="110000"/>
              </a:lnSpc>
            </a:pPr>
            <a:r>
              <a:rPr lang="en-US" sz="1600" b="1" cap="all" spc="300" dirty="0">
                <a:solidFill>
                  <a:srgbClr val="FFFFFF"/>
                </a:solidFill>
              </a:rPr>
              <a:t>65% of pig farmers across Ghana struggle to access and consistently obtain quality, affordable feed needed to nourish pigs, hindering their ability to run productive, scalable operations and meet the growing pork demand.</a:t>
            </a:r>
          </a:p>
        </p:txBody>
      </p:sp>
      <p:pic>
        <p:nvPicPr>
          <p:cNvPr id="5" name="Picture 4">
            <a:extLst>
              <a:ext uri="{FF2B5EF4-FFF2-40B4-BE49-F238E27FC236}">
                <a16:creationId xmlns:a16="http://schemas.microsoft.com/office/drawing/2014/main" id="{337FF606-F69E-E7F8-8E16-2B225F089309}"/>
              </a:ext>
            </a:extLst>
          </p:cNvPr>
          <p:cNvPicPr>
            <a:picLocks noChangeAspect="1"/>
          </p:cNvPicPr>
          <p:nvPr/>
        </p:nvPicPr>
        <p:blipFill>
          <a:blip r:embed="rId3"/>
          <a:srcRect/>
          <a:stretch/>
        </p:blipFill>
        <p:spPr>
          <a:xfrm>
            <a:off x="10879652" y="10235"/>
            <a:ext cx="1296426" cy="1296426"/>
          </a:xfrm>
          <a:prstGeom prst="rect">
            <a:avLst/>
          </a:prstGeom>
        </p:spPr>
      </p:pic>
    </p:spTree>
    <p:extLst>
      <p:ext uri="{BB962C8B-B14F-4D97-AF65-F5344CB8AC3E}">
        <p14:creationId xmlns:p14="http://schemas.microsoft.com/office/powerpoint/2010/main" val="417546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7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2" name="Rectangle 41">
            <a:extLst>
              <a:ext uri="{FF2B5EF4-FFF2-40B4-BE49-F238E27FC236}">
                <a16:creationId xmlns:a16="http://schemas.microsoft.com/office/drawing/2014/main" id="{F09CA6CC-C9DF-440F-BE30-1167A921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F82D7C3-4329-485C-9C81-FB5BA3FA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146" y="0"/>
            <a:ext cx="7643854"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F924B7-710C-4A57-8CFD-02AED0241E6D}"/>
              </a:ext>
            </a:extLst>
          </p:cNvPr>
          <p:cNvSpPr>
            <a:spLocks noGrp="1"/>
          </p:cNvSpPr>
          <p:nvPr>
            <p:ph type="title"/>
          </p:nvPr>
        </p:nvSpPr>
        <p:spPr>
          <a:xfrm>
            <a:off x="5963479" y="596393"/>
            <a:ext cx="5618922" cy="1542507"/>
          </a:xfrm>
        </p:spPr>
        <p:txBody>
          <a:bodyPr vert="horz" lIns="91440" tIns="45720" rIns="91440" bIns="45720" rtlCol="0" anchor="ctr">
            <a:normAutofit/>
          </a:bodyPr>
          <a:lstStyle/>
          <a:p>
            <a:pPr>
              <a:lnSpc>
                <a:spcPct val="100000"/>
              </a:lnSpc>
            </a:pPr>
            <a:r>
              <a:rPr lang="en-US" dirty="0">
                <a:solidFill>
                  <a:srgbClr val="FFFFFF"/>
                </a:solidFill>
              </a:rPr>
              <a:t>SOLUTION</a:t>
            </a:r>
          </a:p>
        </p:txBody>
      </p:sp>
      <p:pic>
        <p:nvPicPr>
          <p:cNvPr id="6" name="Picture 5">
            <a:extLst>
              <a:ext uri="{FF2B5EF4-FFF2-40B4-BE49-F238E27FC236}">
                <a16:creationId xmlns:a16="http://schemas.microsoft.com/office/drawing/2014/main" id="{D72B0B1C-E00C-A22B-ECAF-BD3A98C05925}"/>
              </a:ext>
            </a:extLst>
          </p:cNvPr>
          <p:cNvPicPr>
            <a:picLocks noChangeAspect="1"/>
          </p:cNvPicPr>
          <p:nvPr/>
        </p:nvPicPr>
        <p:blipFill rotWithShape="1">
          <a:blip r:embed="rId2"/>
          <a:srcRect l="15239" r="9205"/>
          <a:stretch/>
        </p:blipFill>
        <p:spPr>
          <a:xfrm>
            <a:off x="20" y="5379"/>
            <a:ext cx="5181578" cy="6858000"/>
          </a:xfrm>
          <a:prstGeom prst="rect">
            <a:avLst/>
          </a:prstGeom>
        </p:spPr>
      </p:pic>
      <p:sp>
        <p:nvSpPr>
          <p:cNvPr id="3" name="Content Placeholder 2">
            <a:extLst>
              <a:ext uri="{FF2B5EF4-FFF2-40B4-BE49-F238E27FC236}">
                <a16:creationId xmlns:a16="http://schemas.microsoft.com/office/drawing/2014/main" id="{C95A8907-8F83-4D28-A679-FA8F63B9A1BA}"/>
              </a:ext>
            </a:extLst>
          </p:cNvPr>
          <p:cNvSpPr>
            <a:spLocks noGrp="1"/>
          </p:cNvSpPr>
          <p:nvPr>
            <p:ph idx="1"/>
          </p:nvPr>
        </p:nvSpPr>
        <p:spPr>
          <a:xfrm>
            <a:off x="5963478" y="2138901"/>
            <a:ext cx="5618922" cy="4033299"/>
          </a:xfrm>
        </p:spPr>
        <p:txBody>
          <a:bodyPr vert="horz" lIns="91440" tIns="45720" rIns="91440" bIns="45720" rtlCol="0">
            <a:normAutofit/>
          </a:bodyPr>
          <a:lstStyle/>
          <a:p>
            <a:pPr marL="0" indent="0"/>
            <a:r>
              <a:rPr lang="en-US" dirty="0">
                <a:solidFill>
                  <a:srgbClr val="FFFFFF"/>
                </a:solidFill>
              </a:rPr>
              <a:t>Utilizing cassava peels along with food waste as a sustainable pig feed, which provides a cost - effective and nutritious alternative for pig nutrition.</a:t>
            </a:r>
          </a:p>
          <a:p>
            <a:pPr>
              <a:buFont typeface="Arial" panose="020B0604020202020204" pitchFamily="34" charset="0"/>
              <a:buChar char="•"/>
            </a:pPr>
            <a:endParaRPr lang="en-US" dirty="0">
              <a:solidFill>
                <a:srgbClr val="FFFFFF"/>
              </a:solidFill>
            </a:endParaRPr>
          </a:p>
        </p:txBody>
      </p:sp>
      <p:sp>
        <p:nvSpPr>
          <p:cNvPr id="46" name="Freeform: Shape 45">
            <a:extLst>
              <a:ext uri="{FF2B5EF4-FFF2-40B4-BE49-F238E27FC236}">
                <a16:creationId xmlns:a16="http://schemas.microsoft.com/office/drawing/2014/main" id="{B4A844BD-14AA-428F-A577-AF00BC37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B5E57564-AF5B-45C2-9B42-165C77BE8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Slide Number Placeholder 8">
            <a:extLst>
              <a:ext uri="{FF2B5EF4-FFF2-40B4-BE49-F238E27FC236}">
                <a16:creationId xmlns:a16="http://schemas.microsoft.com/office/drawing/2014/main" id="{D9293E6D-52CE-414C-A9A9-7A3C0CE08934}"/>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rgbClr val="FFFFFF"/>
                </a:solidFill>
              </a:rPr>
              <a:pPr>
                <a:lnSpc>
                  <a:spcPct val="90000"/>
                </a:lnSpc>
                <a:spcAft>
                  <a:spcPts val="600"/>
                </a:spcAft>
              </a:pPr>
              <a:t>5</a:t>
            </a:fld>
            <a:endParaRPr lang="en-US" sz="1900">
              <a:solidFill>
                <a:srgbClr val="FFFFFF"/>
              </a:solidFill>
            </a:endParaRPr>
          </a:p>
        </p:txBody>
      </p:sp>
      <p:pic>
        <p:nvPicPr>
          <p:cNvPr id="4" name="Picture 3">
            <a:extLst>
              <a:ext uri="{FF2B5EF4-FFF2-40B4-BE49-F238E27FC236}">
                <a16:creationId xmlns:a16="http://schemas.microsoft.com/office/drawing/2014/main" id="{E805EAFE-EB52-8B2C-A711-AEEB633274DB}"/>
              </a:ext>
            </a:extLst>
          </p:cNvPr>
          <p:cNvPicPr>
            <a:picLocks noChangeAspect="1"/>
          </p:cNvPicPr>
          <p:nvPr/>
        </p:nvPicPr>
        <p:blipFill>
          <a:blip r:embed="rId3"/>
          <a:srcRect/>
          <a:stretch/>
        </p:blipFill>
        <p:spPr>
          <a:xfrm>
            <a:off x="11063783" y="24795"/>
            <a:ext cx="1128215" cy="1128215"/>
          </a:xfrm>
          <a:prstGeom prst="rect">
            <a:avLst/>
          </a:prstGeom>
        </p:spPr>
      </p:pic>
    </p:spTree>
    <p:extLst>
      <p:ext uri="{BB962C8B-B14F-4D97-AF65-F5344CB8AC3E}">
        <p14:creationId xmlns:p14="http://schemas.microsoft.com/office/powerpoint/2010/main" val="199489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0" name="Rectangle 39">
            <a:extLst>
              <a:ext uri="{FF2B5EF4-FFF2-40B4-BE49-F238E27FC236}">
                <a16:creationId xmlns:a16="http://schemas.microsoft.com/office/drawing/2014/main" id="{8354E4A1-6024-4D18-89EA-EB7EF53D3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84965AF-C953-45C8-BD68-12F8B588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56" y="0"/>
            <a:ext cx="12186844" cy="2128964"/>
          </a:xfrm>
          <a:custGeom>
            <a:avLst/>
            <a:gdLst>
              <a:gd name="connsiteX0" fmla="*/ 0 w 12186844"/>
              <a:gd name="connsiteY0" fmla="*/ 0 h 2128964"/>
              <a:gd name="connsiteX1" fmla="*/ 12186844 w 12186844"/>
              <a:gd name="connsiteY1" fmla="*/ 0 h 2128964"/>
              <a:gd name="connsiteX2" fmla="*/ 12186844 w 12186844"/>
              <a:gd name="connsiteY2" fmla="*/ 2128964 h 2128964"/>
              <a:gd name="connsiteX3" fmla="*/ 2247277 w 12186844"/>
              <a:gd name="connsiteY3" fmla="*/ 2128964 h 2128964"/>
              <a:gd name="connsiteX4" fmla="*/ 2326545 w 12186844"/>
              <a:gd name="connsiteY4" fmla="*/ 2125211 h 2128964"/>
              <a:gd name="connsiteX5" fmla="*/ 2191729 w 12186844"/>
              <a:gd name="connsiteY5" fmla="*/ 2118828 h 2128964"/>
              <a:gd name="connsiteX6" fmla="*/ 66975 w 12186844"/>
              <a:gd name="connsiteY6" fmla="*/ 349781 h 21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6844" h="2128964">
                <a:moveTo>
                  <a:pt x="0" y="0"/>
                </a:moveTo>
                <a:lnTo>
                  <a:pt x="12186844" y="0"/>
                </a:lnTo>
                <a:lnTo>
                  <a:pt x="12186844" y="2128964"/>
                </a:lnTo>
                <a:lnTo>
                  <a:pt x="2247277" y="2128964"/>
                </a:lnTo>
                <a:lnTo>
                  <a:pt x="2326545" y="2125211"/>
                </a:lnTo>
                <a:lnTo>
                  <a:pt x="2191729" y="2118828"/>
                </a:lnTo>
                <a:cubicBezTo>
                  <a:pt x="1174891" y="2022044"/>
                  <a:pt x="338983" y="1304706"/>
                  <a:pt x="66975" y="3497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2DECE677-C1FD-4829-8D4A-3C19A04A3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672" y="0"/>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F924B7-710C-4A57-8CFD-02AED0241E6D}"/>
              </a:ext>
            </a:extLst>
          </p:cNvPr>
          <p:cNvSpPr>
            <a:spLocks noGrp="1"/>
          </p:cNvSpPr>
          <p:nvPr>
            <p:ph type="title"/>
          </p:nvPr>
        </p:nvSpPr>
        <p:spPr>
          <a:xfrm>
            <a:off x="914400" y="510988"/>
            <a:ext cx="9344578" cy="1156448"/>
          </a:xfrm>
        </p:spPr>
        <p:txBody>
          <a:bodyPr vert="horz" lIns="91440" tIns="45720" rIns="91440" bIns="45720" rtlCol="0" anchor="ctr">
            <a:normAutofit/>
          </a:bodyPr>
          <a:lstStyle/>
          <a:p>
            <a:pPr>
              <a:lnSpc>
                <a:spcPct val="100000"/>
              </a:lnSpc>
            </a:pPr>
            <a:r>
              <a:rPr lang="en-US" dirty="0">
                <a:solidFill>
                  <a:srgbClr val="FFFFFF"/>
                </a:solidFill>
              </a:rPr>
              <a:t>HOW IT WORKS</a:t>
            </a:r>
          </a:p>
        </p:txBody>
      </p:sp>
      <p:pic>
        <p:nvPicPr>
          <p:cNvPr id="10" name="Content Placeholder 9" descr="A hand holding a tablet with icons around it&#10;&#10;Description automatically generated">
            <a:extLst>
              <a:ext uri="{FF2B5EF4-FFF2-40B4-BE49-F238E27FC236}">
                <a16:creationId xmlns:a16="http://schemas.microsoft.com/office/drawing/2014/main" id="{B6DE11EB-D61C-CB25-1356-FCADF27C7745}"/>
              </a:ext>
            </a:extLst>
          </p:cNvPr>
          <p:cNvPicPr>
            <a:picLocks noChangeAspect="1"/>
          </p:cNvPicPr>
          <p:nvPr/>
        </p:nvPicPr>
        <p:blipFill>
          <a:blip r:embed="rId2"/>
          <a:stretch>
            <a:fillRect/>
          </a:stretch>
        </p:blipFill>
        <p:spPr>
          <a:xfrm>
            <a:off x="9472007" y="2957015"/>
            <a:ext cx="2469322" cy="2435202"/>
          </a:xfrm>
          <a:prstGeom prst="rect">
            <a:avLst/>
          </a:prstGeom>
        </p:spPr>
      </p:pic>
      <p:sp>
        <p:nvSpPr>
          <p:cNvPr id="8" name="Footer Placeholder 7">
            <a:extLst>
              <a:ext uri="{FF2B5EF4-FFF2-40B4-BE49-F238E27FC236}">
                <a16:creationId xmlns:a16="http://schemas.microsoft.com/office/drawing/2014/main" id="{9B416018-B9FF-439D-B677-A6C1EE52C534}"/>
              </a:ext>
            </a:extLst>
          </p:cNvPr>
          <p:cNvSpPr>
            <a:spLocks noGrp="1"/>
          </p:cNvSpPr>
          <p:nvPr>
            <p:ph type="ftr" sz="quarter" idx="11"/>
          </p:nvPr>
        </p:nvSpPr>
        <p:spPr>
          <a:xfrm>
            <a:off x="-8234" y="5857347"/>
            <a:ext cx="2251915" cy="501601"/>
          </a:xfrm>
        </p:spPr>
        <p:txBody>
          <a:bodyPr vert="horz" lIns="91440" tIns="45720" rIns="91440" bIns="45720" rtlCol="0" anchor="ctr">
            <a:noAutofit/>
          </a:bodyPr>
          <a:lstStyle/>
          <a:p>
            <a:pPr>
              <a:spcAft>
                <a:spcPts val="600"/>
              </a:spcAft>
            </a:pPr>
            <a:r>
              <a:rPr lang="en-US" sz="1600" dirty="0">
                <a:solidFill>
                  <a:schemeClr val="accent2"/>
                </a:solidFill>
              </a:rPr>
              <a:t>Collection and Sorting</a:t>
            </a:r>
          </a:p>
        </p:txBody>
      </p:sp>
      <p:sp>
        <p:nvSpPr>
          <p:cNvPr id="9" name="Slide Number Placeholder 8">
            <a:extLst>
              <a:ext uri="{FF2B5EF4-FFF2-40B4-BE49-F238E27FC236}">
                <a16:creationId xmlns:a16="http://schemas.microsoft.com/office/drawing/2014/main" id="{D9293E6D-52CE-414C-A9A9-7A3C0CE08934}"/>
              </a:ext>
            </a:extLst>
          </p:cNvPr>
          <p:cNvSpPr>
            <a:spLocks noGrp="1"/>
          </p:cNvSpPr>
          <p:nvPr>
            <p:ph type="sldNum" sz="quarter" idx="12"/>
          </p:nvPr>
        </p:nvSpPr>
        <p:spPr>
          <a:xfrm>
            <a:off x="11391150" y="6433203"/>
            <a:ext cx="693263"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6</a:t>
            </a:fld>
            <a:endParaRPr lang="en-US" sz="1900">
              <a:solidFill>
                <a:schemeClr val="accent2"/>
              </a:solidFill>
            </a:endParaRPr>
          </a:p>
        </p:txBody>
      </p:sp>
      <p:pic>
        <p:nvPicPr>
          <p:cNvPr id="7" name="Picture 6">
            <a:extLst>
              <a:ext uri="{FF2B5EF4-FFF2-40B4-BE49-F238E27FC236}">
                <a16:creationId xmlns:a16="http://schemas.microsoft.com/office/drawing/2014/main" id="{E6A11141-2EA2-5E78-D900-2E120C7D6EA9}"/>
              </a:ext>
            </a:extLst>
          </p:cNvPr>
          <p:cNvPicPr>
            <a:picLocks noChangeAspect="1"/>
          </p:cNvPicPr>
          <p:nvPr/>
        </p:nvPicPr>
        <p:blipFill>
          <a:blip r:embed="rId3"/>
          <a:srcRect/>
          <a:stretch/>
        </p:blipFill>
        <p:spPr>
          <a:xfrm>
            <a:off x="10831773" y="158087"/>
            <a:ext cx="1139589" cy="1139589"/>
          </a:xfrm>
          <a:prstGeom prst="rect">
            <a:avLst/>
          </a:prstGeom>
        </p:spPr>
      </p:pic>
      <p:pic>
        <p:nvPicPr>
          <p:cNvPr id="15" name="Picture 14" descr="A bag of seeds in a bag&#10;&#10;Description automatically generated">
            <a:extLst>
              <a:ext uri="{FF2B5EF4-FFF2-40B4-BE49-F238E27FC236}">
                <a16:creationId xmlns:a16="http://schemas.microsoft.com/office/drawing/2014/main" id="{C26C335B-3D1C-0383-5760-602904E19A3D}"/>
              </a:ext>
            </a:extLst>
          </p:cNvPr>
          <p:cNvPicPr>
            <a:picLocks noChangeAspect="1"/>
          </p:cNvPicPr>
          <p:nvPr/>
        </p:nvPicPr>
        <p:blipFill>
          <a:blip r:embed="rId4"/>
          <a:stretch>
            <a:fillRect/>
          </a:stretch>
        </p:blipFill>
        <p:spPr>
          <a:xfrm>
            <a:off x="6040138" y="3223663"/>
            <a:ext cx="2311907" cy="2289604"/>
          </a:xfrm>
          <a:prstGeom prst="rect">
            <a:avLst/>
          </a:prstGeom>
        </p:spPr>
      </p:pic>
      <p:sp>
        <p:nvSpPr>
          <p:cNvPr id="17" name="Arrow: Right 16">
            <a:extLst>
              <a:ext uri="{FF2B5EF4-FFF2-40B4-BE49-F238E27FC236}">
                <a16:creationId xmlns:a16="http://schemas.microsoft.com/office/drawing/2014/main" id="{DF136E70-C768-A79D-C762-64EDA4C8ACBF}"/>
              </a:ext>
            </a:extLst>
          </p:cNvPr>
          <p:cNvSpPr/>
          <p:nvPr/>
        </p:nvSpPr>
        <p:spPr>
          <a:xfrm>
            <a:off x="2231977" y="4176783"/>
            <a:ext cx="500417" cy="466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81C1D6B9-4F12-98EF-228D-C212BC83A78F}"/>
              </a:ext>
            </a:extLst>
          </p:cNvPr>
          <p:cNvSpPr/>
          <p:nvPr/>
        </p:nvSpPr>
        <p:spPr>
          <a:xfrm>
            <a:off x="8589558" y="4199529"/>
            <a:ext cx="500417" cy="466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C43DCE68-7192-E09E-E3A5-C1EB7D62B2A7}"/>
              </a:ext>
            </a:extLst>
          </p:cNvPr>
          <p:cNvSpPr/>
          <p:nvPr/>
        </p:nvSpPr>
        <p:spPr>
          <a:xfrm>
            <a:off x="5336840" y="4199527"/>
            <a:ext cx="500417" cy="4662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oter Placeholder 7">
            <a:extLst>
              <a:ext uri="{FF2B5EF4-FFF2-40B4-BE49-F238E27FC236}">
                <a16:creationId xmlns:a16="http://schemas.microsoft.com/office/drawing/2014/main" id="{B7FA9F89-A667-3704-C619-FE9592C32A2C}"/>
              </a:ext>
            </a:extLst>
          </p:cNvPr>
          <p:cNvSpPr txBox="1">
            <a:spLocks/>
          </p:cNvSpPr>
          <p:nvPr/>
        </p:nvSpPr>
        <p:spPr>
          <a:xfrm>
            <a:off x="6092315" y="5861896"/>
            <a:ext cx="2547616" cy="49022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spc="50"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600" dirty="0">
                <a:solidFill>
                  <a:schemeClr val="accent2"/>
                </a:solidFill>
              </a:rPr>
              <a:t>Custom feed formulation</a:t>
            </a:r>
            <a:endParaRPr lang="en-US" dirty="0">
              <a:solidFill>
                <a:schemeClr val="accent2"/>
              </a:solidFill>
            </a:endParaRPr>
          </a:p>
        </p:txBody>
      </p:sp>
      <p:sp>
        <p:nvSpPr>
          <p:cNvPr id="27" name="Footer Placeholder 7">
            <a:extLst>
              <a:ext uri="{FF2B5EF4-FFF2-40B4-BE49-F238E27FC236}">
                <a16:creationId xmlns:a16="http://schemas.microsoft.com/office/drawing/2014/main" id="{BFE73FD4-B76C-378C-7256-5A390FE98F1E}"/>
              </a:ext>
            </a:extLst>
          </p:cNvPr>
          <p:cNvSpPr txBox="1">
            <a:spLocks/>
          </p:cNvSpPr>
          <p:nvPr/>
        </p:nvSpPr>
        <p:spPr>
          <a:xfrm>
            <a:off x="3123926" y="5918761"/>
            <a:ext cx="2251915" cy="50160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spc="50"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600" dirty="0">
                <a:solidFill>
                  <a:schemeClr val="accent2"/>
                </a:solidFill>
              </a:rPr>
              <a:t>Processing and Enhancement </a:t>
            </a:r>
          </a:p>
        </p:txBody>
      </p:sp>
      <p:sp>
        <p:nvSpPr>
          <p:cNvPr id="28" name="Footer Placeholder 7">
            <a:extLst>
              <a:ext uri="{FF2B5EF4-FFF2-40B4-BE49-F238E27FC236}">
                <a16:creationId xmlns:a16="http://schemas.microsoft.com/office/drawing/2014/main" id="{9A01E4BD-654D-0435-807F-4C97D7366EA3}"/>
              </a:ext>
            </a:extLst>
          </p:cNvPr>
          <p:cNvSpPr txBox="1">
            <a:spLocks/>
          </p:cNvSpPr>
          <p:nvPr/>
        </p:nvSpPr>
        <p:spPr>
          <a:xfrm>
            <a:off x="9686225" y="5770910"/>
            <a:ext cx="2251915" cy="50160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spc="50"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600" dirty="0">
                <a:solidFill>
                  <a:schemeClr val="accent2"/>
                </a:solidFill>
              </a:rPr>
              <a:t>Digital Marketplace</a:t>
            </a:r>
            <a:endParaRPr lang="en-US" dirty="0">
              <a:solidFill>
                <a:schemeClr val="accent2"/>
              </a:solidFill>
            </a:endParaRPr>
          </a:p>
        </p:txBody>
      </p:sp>
      <p:pic>
        <p:nvPicPr>
          <p:cNvPr id="4" name="Picture 3" descr="A group of people in a field&#10;&#10;Description automatically generated">
            <a:extLst>
              <a:ext uri="{FF2B5EF4-FFF2-40B4-BE49-F238E27FC236}">
                <a16:creationId xmlns:a16="http://schemas.microsoft.com/office/drawing/2014/main" id="{7A964863-3EB0-0A1A-7C39-E3A6D49BC143}"/>
              </a:ext>
            </a:extLst>
          </p:cNvPr>
          <p:cNvPicPr>
            <a:picLocks noChangeAspect="1"/>
          </p:cNvPicPr>
          <p:nvPr/>
        </p:nvPicPr>
        <p:blipFill>
          <a:blip r:embed="rId5"/>
          <a:stretch>
            <a:fillRect/>
          </a:stretch>
        </p:blipFill>
        <p:spPr>
          <a:xfrm>
            <a:off x="98117" y="3135045"/>
            <a:ext cx="2128964" cy="2128964"/>
          </a:xfrm>
          <a:prstGeom prst="rect">
            <a:avLst/>
          </a:prstGeom>
        </p:spPr>
      </p:pic>
      <p:pic>
        <p:nvPicPr>
          <p:cNvPr id="6" name="Picture 5" descr="A group of people working in a factory&#10;&#10;Description automatically generated">
            <a:extLst>
              <a:ext uri="{FF2B5EF4-FFF2-40B4-BE49-F238E27FC236}">
                <a16:creationId xmlns:a16="http://schemas.microsoft.com/office/drawing/2014/main" id="{61D031FE-228F-56ED-6D20-C55F8387B7E8}"/>
              </a:ext>
            </a:extLst>
          </p:cNvPr>
          <p:cNvPicPr>
            <a:picLocks noChangeAspect="1"/>
          </p:cNvPicPr>
          <p:nvPr/>
        </p:nvPicPr>
        <p:blipFill>
          <a:blip r:embed="rId6"/>
          <a:stretch>
            <a:fillRect/>
          </a:stretch>
        </p:blipFill>
        <p:spPr>
          <a:xfrm>
            <a:off x="2981357" y="3111408"/>
            <a:ext cx="2152601" cy="2152601"/>
          </a:xfrm>
          <a:prstGeom prst="rect">
            <a:avLst/>
          </a:prstGeom>
        </p:spPr>
      </p:pic>
    </p:spTree>
    <p:extLst>
      <p:ext uri="{BB962C8B-B14F-4D97-AF65-F5344CB8AC3E}">
        <p14:creationId xmlns:p14="http://schemas.microsoft.com/office/powerpoint/2010/main" val="604662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1B63FF7C-BCE4-419D-9C3F-41EC23EA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860C7B-C231-4C73-B846-9641A2720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6074EFDE-BA5F-45C9-82A2-B73BB548FADE}"/>
              </a:ext>
            </a:extLst>
          </p:cNvPr>
          <p:cNvSpPr>
            <a:spLocks noGrp="1"/>
          </p:cNvSpPr>
          <p:nvPr>
            <p:ph type="ctrTitle"/>
          </p:nvPr>
        </p:nvSpPr>
        <p:spPr>
          <a:xfrm>
            <a:off x="914400" y="685798"/>
            <a:ext cx="4770783" cy="3217461"/>
          </a:xfrm>
        </p:spPr>
        <p:txBody>
          <a:bodyPr vert="horz" lIns="91440" tIns="45720" rIns="91440" bIns="45720" rtlCol="0" anchor="b" anchorCtr="0">
            <a:normAutofit/>
          </a:bodyPr>
          <a:lstStyle/>
          <a:p>
            <a:pPr>
              <a:lnSpc>
                <a:spcPct val="100000"/>
              </a:lnSpc>
            </a:pPr>
            <a:r>
              <a:rPr lang="en-US" sz="5400">
                <a:solidFill>
                  <a:srgbClr val="FFFFFF"/>
                </a:solidFill>
              </a:rPr>
              <a:t>Value Proposition</a:t>
            </a:r>
          </a:p>
        </p:txBody>
      </p:sp>
      <p:pic>
        <p:nvPicPr>
          <p:cNvPr id="13" name="Picture Placeholder 12">
            <a:extLst>
              <a:ext uri="{FF2B5EF4-FFF2-40B4-BE49-F238E27FC236}">
                <a16:creationId xmlns:a16="http://schemas.microsoft.com/office/drawing/2014/main" id="{36B7155F-34CC-4B9E-A9FB-FA34CA0B36E0}"/>
              </a:ext>
            </a:extLst>
          </p:cNvPr>
          <p:cNvPicPr>
            <a:picLocks noGrp="1" noChangeAspect="1"/>
          </p:cNvPicPr>
          <p:nvPr>
            <p:ph type="pic" sz="quarter" idx="13"/>
          </p:nvPr>
        </p:nvPicPr>
        <p:blipFill rotWithShape="1">
          <a:blip r:embed="rId2"/>
          <a:srcRect t="16149"/>
          <a:stretch/>
        </p:blipFill>
        <p:spPr>
          <a:xfrm>
            <a:off x="6057901" y="10"/>
            <a:ext cx="6134099" cy="6857989"/>
          </a:xfrm>
          <a:custGeom>
            <a:avLst/>
            <a:gdLst/>
            <a:ahLst/>
            <a:cxnLst/>
            <a:rect l="l" t="t" r="r" b="b"/>
            <a:pathLst>
              <a:path w="6134099" h="6857999">
                <a:moveTo>
                  <a:pt x="2378699" y="0"/>
                </a:moveTo>
                <a:lnTo>
                  <a:pt x="6134099" y="0"/>
                </a:lnTo>
                <a:lnTo>
                  <a:pt x="6134099" y="6857999"/>
                </a:lnTo>
                <a:lnTo>
                  <a:pt x="2401766" y="6857999"/>
                </a:lnTo>
                <a:lnTo>
                  <a:pt x="2397402" y="6856523"/>
                </a:lnTo>
                <a:cubicBezTo>
                  <a:pt x="998410" y="6344283"/>
                  <a:pt x="0" y="5001024"/>
                  <a:pt x="0" y="3424574"/>
                </a:cubicBezTo>
                <a:cubicBezTo>
                  <a:pt x="0" y="1911182"/>
                  <a:pt x="920134" y="612699"/>
                  <a:pt x="2231484" y="58045"/>
                </a:cubicBezTo>
                <a:close/>
              </a:path>
            </a:pathLst>
          </a:custGeom>
        </p:spPr>
      </p:pic>
      <p:sp>
        <p:nvSpPr>
          <p:cNvPr id="27" name="Freeform: Shape 26">
            <a:extLst>
              <a:ext uri="{FF2B5EF4-FFF2-40B4-BE49-F238E27FC236}">
                <a16:creationId xmlns:a16="http://schemas.microsoft.com/office/drawing/2014/main" id="{90A57368-014F-41F3-B5AF-E1701430F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57620"/>
            <a:ext cx="11576868" cy="2500379"/>
          </a:xfrm>
          <a:custGeom>
            <a:avLst/>
            <a:gdLst>
              <a:gd name="connsiteX0" fmla="*/ 0 w 11576868"/>
              <a:gd name="connsiteY0" fmla="*/ 0 h 2500379"/>
              <a:gd name="connsiteX1" fmla="*/ 949598 w 11576868"/>
              <a:gd name="connsiteY1" fmla="*/ 0 h 2500379"/>
              <a:gd name="connsiteX2" fmla="*/ 2713710 w 11576868"/>
              <a:gd name="connsiteY2" fmla="*/ 0 h 2500379"/>
              <a:gd name="connsiteX3" fmla="*/ 3638550 w 11576868"/>
              <a:gd name="connsiteY3" fmla="*/ 0 h 2500379"/>
              <a:gd name="connsiteX4" fmla="*/ 4302399 w 11576868"/>
              <a:gd name="connsiteY4" fmla="*/ 0 h 2500379"/>
              <a:gd name="connsiteX5" fmla="*/ 8772860 w 11576868"/>
              <a:gd name="connsiteY5" fmla="*/ 0 h 2500379"/>
              <a:gd name="connsiteX6" fmla="*/ 8772860 w 11576868"/>
              <a:gd name="connsiteY6" fmla="*/ 1898 h 2500379"/>
              <a:gd name="connsiteX7" fmla="*/ 8847928 w 11576868"/>
              <a:gd name="connsiteY7" fmla="*/ 0 h 2500379"/>
              <a:gd name="connsiteX8" fmla="*/ 11574871 w 11576868"/>
              <a:gd name="connsiteY8" fmla="*/ 2460835 h 2500379"/>
              <a:gd name="connsiteX9" fmla="*/ 11576868 w 11576868"/>
              <a:gd name="connsiteY9" fmla="*/ 2500379 h 2500379"/>
              <a:gd name="connsiteX10" fmla="*/ 0 w 11576868"/>
              <a:gd name="connsiteY10" fmla="*/ 2500379 h 250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76868" h="2500379">
                <a:moveTo>
                  <a:pt x="0" y="0"/>
                </a:moveTo>
                <a:lnTo>
                  <a:pt x="949598" y="0"/>
                </a:lnTo>
                <a:lnTo>
                  <a:pt x="2713710" y="0"/>
                </a:lnTo>
                <a:lnTo>
                  <a:pt x="3638550" y="0"/>
                </a:lnTo>
                <a:lnTo>
                  <a:pt x="4302399" y="0"/>
                </a:lnTo>
                <a:lnTo>
                  <a:pt x="8772860" y="0"/>
                </a:lnTo>
                <a:lnTo>
                  <a:pt x="8772860" y="1898"/>
                </a:lnTo>
                <a:lnTo>
                  <a:pt x="8847928" y="0"/>
                </a:lnTo>
                <a:cubicBezTo>
                  <a:pt x="10267176" y="0"/>
                  <a:pt x="11434500" y="1078620"/>
                  <a:pt x="11574871" y="2460835"/>
                </a:cubicBezTo>
                <a:lnTo>
                  <a:pt x="11576868" y="2500379"/>
                </a:lnTo>
                <a:lnTo>
                  <a:pt x="0" y="2500379"/>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ubtitle 3">
            <a:extLst>
              <a:ext uri="{FF2B5EF4-FFF2-40B4-BE49-F238E27FC236}">
                <a16:creationId xmlns:a16="http://schemas.microsoft.com/office/drawing/2014/main" id="{3364E9F5-DD8D-C317-33F0-DFB639373CED}"/>
              </a:ext>
            </a:extLst>
          </p:cNvPr>
          <p:cNvSpPr>
            <a:spLocks noGrp="1"/>
          </p:cNvSpPr>
          <p:nvPr>
            <p:ph type="subTitle" idx="1"/>
          </p:nvPr>
        </p:nvSpPr>
        <p:spPr>
          <a:xfrm>
            <a:off x="914400" y="4913194"/>
            <a:ext cx="4920018" cy="1132763"/>
          </a:xfrm>
        </p:spPr>
        <p:txBody>
          <a:bodyPr vert="horz" lIns="91440" tIns="45720" rIns="91440" bIns="45720" rtlCol="0">
            <a:normAutofit/>
          </a:bodyPr>
          <a:lstStyle/>
          <a:p>
            <a:pPr marL="0" indent="0">
              <a:lnSpc>
                <a:spcPct val="110000"/>
              </a:lnSpc>
            </a:pPr>
            <a:r>
              <a:rPr lang="en-US" sz="1100" b="1" cap="all" spc="300" dirty="0">
                <a:solidFill>
                  <a:srgbClr val="FFFFFF"/>
                </a:solidFill>
              </a:rPr>
              <a:t>1:Reduction in cost of production/feed</a:t>
            </a:r>
          </a:p>
          <a:p>
            <a:pPr marL="0" indent="0">
              <a:lnSpc>
                <a:spcPct val="110000"/>
              </a:lnSpc>
            </a:pPr>
            <a:r>
              <a:rPr lang="en-US" sz="1100" b="1" cap="all" spc="300" dirty="0">
                <a:solidFill>
                  <a:srgbClr val="FFFFFF"/>
                </a:solidFill>
              </a:rPr>
              <a:t>2:Risk and stress relief </a:t>
            </a:r>
          </a:p>
          <a:p>
            <a:pPr marL="0" indent="0">
              <a:lnSpc>
                <a:spcPct val="110000"/>
              </a:lnSpc>
            </a:pPr>
            <a:r>
              <a:rPr lang="en-US" sz="1100" b="1" cap="all" spc="300" dirty="0">
                <a:solidFill>
                  <a:srgbClr val="FFFFFF"/>
                </a:solidFill>
              </a:rPr>
              <a:t>3:healthy and quality pig production</a:t>
            </a:r>
          </a:p>
        </p:txBody>
      </p:sp>
      <p:sp>
        <p:nvSpPr>
          <p:cNvPr id="16" name="Slide Number Placeholder 15">
            <a:extLst>
              <a:ext uri="{FF2B5EF4-FFF2-40B4-BE49-F238E27FC236}">
                <a16:creationId xmlns:a16="http://schemas.microsoft.com/office/drawing/2014/main" id="{3EBD2A47-3DF2-4802-95E2-3AF0635E9FB5}"/>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rgbClr val="FFFFFF"/>
                </a:solidFill>
              </a:rPr>
              <a:pPr>
                <a:lnSpc>
                  <a:spcPct val="90000"/>
                </a:lnSpc>
                <a:spcAft>
                  <a:spcPts val="600"/>
                </a:spcAft>
              </a:pPr>
              <a:t>7</a:t>
            </a:fld>
            <a:endParaRPr lang="en-US" sz="1900">
              <a:solidFill>
                <a:srgbClr val="FFFFFF"/>
              </a:solidFill>
            </a:endParaRPr>
          </a:p>
        </p:txBody>
      </p:sp>
      <p:pic>
        <p:nvPicPr>
          <p:cNvPr id="3" name="Picture 2">
            <a:extLst>
              <a:ext uri="{FF2B5EF4-FFF2-40B4-BE49-F238E27FC236}">
                <a16:creationId xmlns:a16="http://schemas.microsoft.com/office/drawing/2014/main" id="{A0C8125A-9D82-86FA-FAA6-749F1A076A85}"/>
              </a:ext>
            </a:extLst>
          </p:cNvPr>
          <p:cNvPicPr>
            <a:picLocks noChangeAspect="1"/>
          </p:cNvPicPr>
          <p:nvPr/>
        </p:nvPicPr>
        <p:blipFill>
          <a:blip r:embed="rId3"/>
          <a:srcRect/>
          <a:stretch/>
        </p:blipFill>
        <p:spPr>
          <a:xfrm>
            <a:off x="11130116" y="72789"/>
            <a:ext cx="1057335" cy="1057335"/>
          </a:xfrm>
          <a:prstGeom prst="rect">
            <a:avLst/>
          </a:prstGeom>
        </p:spPr>
      </p:pic>
    </p:spTree>
    <p:extLst>
      <p:ext uri="{BB962C8B-B14F-4D97-AF65-F5344CB8AC3E}">
        <p14:creationId xmlns:p14="http://schemas.microsoft.com/office/powerpoint/2010/main" val="404716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DF9D1FD-E18B-4A56-B74D-250AAA444099}"/>
              </a:ext>
            </a:extLst>
          </p:cNvPr>
          <p:cNvSpPr/>
          <p:nvPr/>
        </p:nvSpPr>
        <p:spPr>
          <a:xfrm>
            <a:off x="9550914" y="5596652"/>
            <a:ext cx="2888512" cy="1261348"/>
          </a:xfrm>
          <a:custGeom>
            <a:avLst/>
            <a:gdLst>
              <a:gd name="connsiteX0" fmla="*/ 1998786 w 3840484"/>
              <a:gd name="connsiteY0" fmla="*/ 0 h 2118359"/>
              <a:gd name="connsiteX1" fmla="*/ 3756329 w 3840484"/>
              <a:gd name="connsiteY1" fmla="*/ 1042058 h 2118359"/>
              <a:gd name="connsiteX2" fmla="*/ 3840484 w 3840484"/>
              <a:gd name="connsiteY2" fmla="*/ 1216086 h 2118359"/>
              <a:gd name="connsiteX3" fmla="*/ 3840484 w 3840484"/>
              <a:gd name="connsiteY3" fmla="*/ 2118359 h 2118359"/>
              <a:gd name="connsiteX4" fmla="*/ 6448 w 3840484"/>
              <a:gd name="connsiteY4" fmla="*/ 2118359 h 2118359"/>
              <a:gd name="connsiteX5" fmla="*/ 0 w 3840484"/>
              <a:gd name="connsiteY5" fmla="*/ 1991165 h 2118359"/>
              <a:gd name="connsiteX6" fmla="*/ 1998786 w 3840484"/>
              <a:gd name="connsiteY6" fmla="*/ 0 h 211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0484" h="2118359">
                <a:moveTo>
                  <a:pt x="1998786" y="0"/>
                </a:moveTo>
                <a:cubicBezTo>
                  <a:pt x="2757717" y="0"/>
                  <a:pt x="3417856" y="421361"/>
                  <a:pt x="3756329" y="1042058"/>
                </a:cubicBezTo>
                <a:lnTo>
                  <a:pt x="3840484" y="1216086"/>
                </a:lnTo>
                <a:lnTo>
                  <a:pt x="3840484" y="2118359"/>
                </a:lnTo>
                <a:lnTo>
                  <a:pt x="6448" y="2118359"/>
                </a:lnTo>
                <a:lnTo>
                  <a:pt x="0" y="1991165"/>
                </a:lnTo>
                <a:cubicBezTo>
                  <a:pt x="0" y="891475"/>
                  <a:pt x="894887" y="0"/>
                  <a:pt x="1998786" y="0"/>
                </a:cubicBezTo>
                <a:close/>
              </a:path>
            </a:pathLst>
          </a:custGeom>
          <a:solidFill>
            <a:srgbClr val="2C7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6C13EF2B-3031-4652-A3E2-3F714D68B864}"/>
              </a:ext>
            </a:extLst>
          </p:cNvPr>
          <p:cNvSpPr/>
          <p:nvPr/>
        </p:nvSpPr>
        <p:spPr>
          <a:xfrm>
            <a:off x="0" y="0"/>
            <a:ext cx="12192001" cy="5986131"/>
          </a:xfrm>
          <a:custGeom>
            <a:avLst/>
            <a:gdLst>
              <a:gd name="connsiteX0" fmla="*/ 0 w 3997572"/>
              <a:gd name="connsiteY0" fmla="*/ 0 h 1991165"/>
              <a:gd name="connsiteX1" fmla="*/ 3997572 w 3997572"/>
              <a:gd name="connsiteY1" fmla="*/ 0 h 1991165"/>
              <a:gd name="connsiteX2" fmla="*/ 1998786 w 3997572"/>
              <a:gd name="connsiteY2" fmla="*/ 1991165 h 1991165"/>
              <a:gd name="connsiteX3" fmla="*/ 0 w 3997572"/>
              <a:gd name="connsiteY3" fmla="*/ 0 h 1991165"/>
            </a:gdLst>
            <a:ahLst/>
            <a:cxnLst>
              <a:cxn ang="0">
                <a:pos x="connsiteX0" y="connsiteY0"/>
              </a:cxn>
              <a:cxn ang="0">
                <a:pos x="connsiteX1" y="connsiteY1"/>
              </a:cxn>
              <a:cxn ang="0">
                <a:pos x="connsiteX2" y="connsiteY2"/>
              </a:cxn>
              <a:cxn ang="0">
                <a:pos x="connsiteX3" y="connsiteY3"/>
              </a:cxn>
            </a:cxnLst>
            <a:rect l="l" t="t" r="r" b="b"/>
            <a:pathLst>
              <a:path w="3997572" h="1991165">
                <a:moveTo>
                  <a:pt x="0" y="0"/>
                </a:moveTo>
                <a:lnTo>
                  <a:pt x="3997572" y="0"/>
                </a:lnTo>
                <a:cubicBezTo>
                  <a:pt x="3997572" y="1099690"/>
                  <a:pt x="3102685" y="1991165"/>
                  <a:pt x="1998786" y="1991165"/>
                </a:cubicBezTo>
                <a:cubicBezTo>
                  <a:pt x="894887" y="1991165"/>
                  <a:pt x="0" y="1099690"/>
                  <a:pt x="0" y="0"/>
                </a:cubicBezTo>
                <a:close/>
              </a:path>
            </a:pathLst>
          </a:custGeom>
          <a:solidFill>
            <a:srgbClr val="2C7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9" name="Table 9">
            <a:extLst>
              <a:ext uri="{FF2B5EF4-FFF2-40B4-BE49-F238E27FC236}">
                <a16:creationId xmlns:a16="http://schemas.microsoft.com/office/drawing/2014/main" id="{CD360AC2-AFDD-F21B-A34A-4BEF594C2E73}"/>
              </a:ext>
            </a:extLst>
          </p:cNvPr>
          <p:cNvGraphicFramePr>
            <a:graphicFrameLocks noGrp="1"/>
          </p:cNvGraphicFramePr>
          <p:nvPr>
            <p:extLst>
              <p:ext uri="{D42A27DB-BD31-4B8C-83A1-F6EECF244321}">
                <p14:modId xmlns:p14="http://schemas.microsoft.com/office/powerpoint/2010/main" val="1325068608"/>
              </p:ext>
            </p:extLst>
          </p:nvPr>
        </p:nvGraphicFramePr>
        <p:xfrm>
          <a:off x="4894325" y="2420572"/>
          <a:ext cx="4898264" cy="2022516"/>
        </p:xfrm>
        <a:graphic>
          <a:graphicData uri="http://schemas.openxmlformats.org/drawingml/2006/table">
            <a:tbl>
              <a:tblPr>
                <a:tableStyleId>{5C22544A-7EE6-4342-B048-85BDC9FD1C3A}</a:tableStyleId>
              </a:tblPr>
              <a:tblGrid>
                <a:gridCol w="938329">
                  <a:extLst>
                    <a:ext uri="{9D8B030D-6E8A-4147-A177-3AD203B41FA5}">
                      <a16:colId xmlns:a16="http://schemas.microsoft.com/office/drawing/2014/main" val="1823094925"/>
                    </a:ext>
                  </a:extLst>
                </a:gridCol>
                <a:gridCol w="1377387">
                  <a:extLst>
                    <a:ext uri="{9D8B030D-6E8A-4147-A177-3AD203B41FA5}">
                      <a16:colId xmlns:a16="http://schemas.microsoft.com/office/drawing/2014/main" val="460518355"/>
                    </a:ext>
                  </a:extLst>
                </a:gridCol>
                <a:gridCol w="1357982">
                  <a:extLst>
                    <a:ext uri="{9D8B030D-6E8A-4147-A177-3AD203B41FA5}">
                      <a16:colId xmlns:a16="http://schemas.microsoft.com/office/drawing/2014/main" val="1377297664"/>
                    </a:ext>
                  </a:extLst>
                </a:gridCol>
                <a:gridCol w="1224566">
                  <a:extLst>
                    <a:ext uri="{9D8B030D-6E8A-4147-A177-3AD203B41FA5}">
                      <a16:colId xmlns:a16="http://schemas.microsoft.com/office/drawing/2014/main" val="3430554060"/>
                    </a:ext>
                  </a:extLst>
                </a:gridCol>
              </a:tblGrid>
              <a:tr h="505629">
                <a:tc>
                  <a:txBody>
                    <a:bodyPr/>
                    <a:lstStyle/>
                    <a:p>
                      <a:endParaRPr lang="en-US" dirty="0">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dirty="0">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805335316"/>
                  </a:ext>
                </a:extLst>
              </a:tr>
              <a:tr h="505629">
                <a:tc>
                  <a:txBody>
                    <a:bodyPr/>
                    <a:lstStyle/>
                    <a:p>
                      <a:endParaRPr lang="en-US" dirty="0">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dirty="0">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dirty="0">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375046624"/>
                  </a:ext>
                </a:extLst>
              </a:tr>
              <a:tr h="505629">
                <a:tc>
                  <a:txBody>
                    <a:bodyPr/>
                    <a:lstStyle/>
                    <a:p>
                      <a:endParaRPr lang="en-US" dirty="0">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dirty="0">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155765165"/>
                  </a:ext>
                </a:extLst>
              </a:tr>
              <a:tr h="505629">
                <a:tc>
                  <a:txBody>
                    <a:bodyPr/>
                    <a:lstStyle/>
                    <a:p>
                      <a:endParaRPr lang="en-US">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tc>
                  <a:txBody>
                    <a:bodyPr/>
                    <a:lstStyle/>
                    <a:p>
                      <a:endParaRPr lang="en-US" dirty="0">
                        <a:highlight>
                          <a:srgbClr val="C0C0C0"/>
                        </a:highlight>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94450496"/>
                  </a:ext>
                </a:extLst>
              </a:tr>
            </a:tbl>
          </a:graphicData>
        </a:graphic>
      </p:graphicFrame>
      <p:sp>
        <p:nvSpPr>
          <p:cNvPr id="2" name="Oval 1">
            <a:extLst>
              <a:ext uri="{FF2B5EF4-FFF2-40B4-BE49-F238E27FC236}">
                <a16:creationId xmlns:a16="http://schemas.microsoft.com/office/drawing/2014/main" id="{C00AEAB6-5BBA-4257-A84E-7B8AD6C210F6}"/>
              </a:ext>
            </a:extLst>
          </p:cNvPr>
          <p:cNvSpPr/>
          <p:nvPr/>
        </p:nvSpPr>
        <p:spPr>
          <a:xfrm>
            <a:off x="163344" y="5038958"/>
            <a:ext cx="1201479" cy="1188368"/>
          </a:xfrm>
          <a:prstGeom prst="ellipse">
            <a:avLst/>
          </a:prstGeom>
          <a:solidFill>
            <a:srgbClr val="2C7A8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A67D2287-3EBC-4A70-AA34-5BCCFAD06851}"/>
              </a:ext>
            </a:extLst>
          </p:cNvPr>
          <p:cNvSpPr txBox="1"/>
          <p:nvPr/>
        </p:nvSpPr>
        <p:spPr>
          <a:xfrm>
            <a:off x="2073349" y="749949"/>
            <a:ext cx="7719238"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COMPETITOR ANALYSIS</a:t>
            </a:r>
          </a:p>
        </p:txBody>
      </p:sp>
      <p:sp>
        <p:nvSpPr>
          <p:cNvPr id="3" name="Rounded Rectangle 2">
            <a:extLst>
              <a:ext uri="{FF2B5EF4-FFF2-40B4-BE49-F238E27FC236}">
                <a16:creationId xmlns:a16="http://schemas.microsoft.com/office/drawing/2014/main" id="{D86A14B2-1CA7-5175-DEE8-56D68A751CB8}"/>
              </a:ext>
            </a:extLst>
          </p:cNvPr>
          <p:cNvSpPr/>
          <p:nvPr/>
        </p:nvSpPr>
        <p:spPr>
          <a:xfrm>
            <a:off x="2259326" y="1725260"/>
            <a:ext cx="7636519" cy="465222"/>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ounded Rectangle 3">
            <a:extLst>
              <a:ext uri="{FF2B5EF4-FFF2-40B4-BE49-F238E27FC236}">
                <a16:creationId xmlns:a16="http://schemas.microsoft.com/office/drawing/2014/main" id="{89C1DD8F-D241-FCAD-EFC4-3AACDA62C0F3}"/>
              </a:ext>
            </a:extLst>
          </p:cNvPr>
          <p:cNvSpPr/>
          <p:nvPr/>
        </p:nvSpPr>
        <p:spPr>
          <a:xfrm>
            <a:off x="2259326" y="2378224"/>
            <a:ext cx="2470484" cy="2154991"/>
          </a:xfrm>
          <a:prstGeom prst="roundRect">
            <a:avLst>
              <a:gd name="adj" fmla="val 12779"/>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C0C0C0"/>
              </a:highligh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DEAC4372-4B9A-6CB2-BB84-B425E22E6707}"/>
              </a:ext>
            </a:extLst>
          </p:cNvPr>
          <p:cNvCxnSpPr/>
          <p:nvPr/>
        </p:nvCxnSpPr>
        <p:spPr>
          <a:xfrm>
            <a:off x="2259326" y="2929149"/>
            <a:ext cx="2470484" cy="0"/>
          </a:xfrm>
          <a:prstGeom prst="line">
            <a:avLst/>
          </a:prstGeom>
          <a:ln w="38100">
            <a:solidFill>
              <a:srgbClr val="387C0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C1D6BC6-0001-CBCA-3A13-BA82A8AC1AEC}"/>
              </a:ext>
            </a:extLst>
          </p:cNvPr>
          <p:cNvCxnSpPr/>
          <p:nvPr/>
        </p:nvCxnSpPr>
        <p:spPr>
          <a:xfrm>
            <a:off x="2259326" y="3447523"/>
            <a:ext cx="2470484" cy="0"/>
          </a:xfrm>
          <a:prstGeom prst="line">
            <a:avLst/>
          </a:prstGeom>
          <a:ln w="38100">
            <a:solidFill>
              <a:srgbClr val="387C0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72F5FE-D790-1768-C957-4A67E4A38AC6}"/>
              </a:ext>
            </a:extLst>
          </p:cNvPr>
          <p:cNvCxnSpPr/>
          <p:nvPr/>
        </p:nvCxnSpPr>
        <p:spPr>
          <a:xfrm>
            <a:off x="2259326" y="3959941"/>
            <a:ext cx="2470484" cy="0"/>
          </a:xfrm>
          <a:prstGeom prst="line">
            <a:avLst/>
          </a:prstGeom>
          <a:ln w="38100">
            <a:solidFill>
              <a:srgbClr val="387C0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2A32A9-A2BC-7BE9-381E-2377409E0B5C}"/>
              </a:ext>
            </a:extLst>
          </p:cNvPr>
          <p:cNvSpPr txBox="1"/>
          <p:nvPr/>
        </p:nvSpPr>
        <p:spPr>
          <a:xfrm>
            <a:off x="2488728" y="2475436"/>
            <a:ext cx="2029968"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387C05"/>
                </a:solidFill>
                <a:effectLst/>
                <a:uLnTx/>
                <a:uFillTx/>
                <a:latin typeface="Montserrat" pitchFamily="2" charset="77"/>
                <a:ea typeface="+mn-ea"/>
                <a:cs typeface="+mn-cs"/>
              </a:rPr>
              <a:t>PIG</a:t>
            </a:r>
            <a:r>
              <a:rPr lang="en-US" sz="1700" b="1" dirty="0">
                <a:solidFill>
                  <a:srgbClr val="387C05"/>
                </a:solidFill>
                <a:latin typeface="Montserrat" pitchFamily="2" charset="77"/>
              </a:rPr>
              <a:t>CASS</a:t>
            </a:r>
            <a:endParaRPr kumimoji="0" lang="en-US" sz="1700" b="1" i="0" u="none" strike="noStrike" kern="1200" cap="none" spc="0" normalizeH="0" baseline="0" noProof="0" dirty="0">
              <a:ln>
                <a:noFill/>
              </a:ln>
              <a:solidFill>
                <a:srgbClr val="387C05"/>
              </a:solidFill>
              <a:effectLst/>
              <a:uLnTx/>
              <a:uFillTx/>
              <a:latin typeface="Montserrat" pitchFamily="2" charset="77"/>
              <a:ea typeface="+mn-ea"/>
              <a:cs typeface="+mn-cs"/>
            </a:endParaRPr>
          </a:p>
        </p:txBody>
      </p:sp>
      <p:sp>
        <p:nvSpPr>
          <p:cNvPr id="12" name="TextBox 11">
            <a:extLst>
              <a:ext uri="{FF2B5EF4-FFF2-40B4-BE49-F238E27FC236}">
                <a16:creationId xmlns:a16="http://schemas.microsoft.com/office/drawing/2014/main" id="{4BBF6D69-E9E0-67A8-9E59-F8442843F68C}"/>
              </a:ext>
            </a:extLst>
          </p:cNvPr>
          <p:cNvSpPr txBox="1"/>
          <p:nvPr/>
        </p:nvSpPr>
        <p:spPr>
          <a:xfrm>
            <a:off x="2479584" y="3011804"/>
            <a:ext cx="2029968"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err="1">
                <a:solidFill>
                  <a:srgbClr val="387C05"/>
                </a:solidFill>
                <a:latin typeface="Montserrat" pitchFamily="2" charset="77"/>
              </a:rPr>
              <a:t>Koudijs</a:t>
            </a:r>
            <a:endParaRPr kumimoji="0" lang="en-US" sz="1700" b="1" i="0" u="none" strike="noStrike" kern="1200" cap="none" spc="0" normalizeH="0" baseline="0" noProof="0" dirty="0">
              <a:ln>
                <a:noFill/>
              </a:ln>
              <a:solidFill>
                <a:srgbClr val="387C05"/>
              </a:solidFill>
              <a:effectLst/>
              <a:uLnTx/>
              <a:uFillTx/>
              <a:latin typeface="Montserrat" pitchFamily="2" charset="77"/>
              <a:ea typeface="+mn-ea"/>
              <a:cs typeface="+mn-cs"/>
            </a:endParaRPr>
          </a:p>
        </p:txBody>
      </p:sp>
      <p:sp>
        <p:nvSpPr>
          <p:cNvPr id="16" name="TextBox 15">
            <a:extLst>
              <a:ext uri="{FF2B5EF4-FFF2-40B4-BE49-F238E27FC236}">
                <a16:creationId xmlns:a16="http://schemas.microsoft.com/office/drawing/2014/main" id="{427E6ED7-62D8-F25F-9079-A809A245AAFA}"/>
              </a:ext>
            </a:extLst>
          </p:cNvPr>
          <p:cNvSpPr txBox="1"/>
          <p:nvPr/>
        </p:nvSpPr>
        <p:spPr>
          <a:xfrm>
            <a:off x="2470440" y="3511596"/>
            <a:ext cx="2029968"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a:solidFill>
                  <a:srgbClr val="387C05"/>
                </a:solidFill>
                <a:latin typeface="Montserrat" pitchFamily="2" charset="77"/>
              </a:rPr>
              <a:t>Aller Aqua</a:t>
            </a:r>
            <a:endParaRPr kumimoji="0" lang="en-US" sz="1700" b="1" i="0" u="none" strike="noStrike" kern="1200" cap="none" spc="0" normalizeH="0" baseline="0" noProof="0" dirty="0">
              <a:ln>
                <a:noFill/>
              </a:ln>
              <a:solidFill>
                <a:srgbClr val="387C05"/>
              </a:solidFill>
              <a:effectLst/>
              <a:uLnTx/>
              <a:uFillTx/>
              <a:latin typeface="Montserrat" pitchFamily="2" charset="77"/>
              <a:ea typeface="+mn-ea"/>
              <a:cs typeface="+mn-cs"/>
            </a:endParaRPr>
          </a:p>
        </p:txBody>
      </p:sp>
      <p:sp>
        <p:nvSpPr>
          <p:cNvPr id="17" name="TextBox 16">
            <a:extLst>
              <a:ext uri="{FF2B5EF4-FFF2-40B4-BE49-F238E27FC236}">
                <a16:creationId xmlns:a16="http://schemas.microsoft.com/office/drawing/2014/main" id="{587A4B62-2F25-DC6D-5E28-ACF1CAC2835F}"/>
              </a:ext>
            </a:extLst>
          </p:cNvPr>
          <p:cNvSpPr txBox="1"/>
          <p:nvPr/>
        </p:nvSpPr>
        <p:spPr>
          <a:xfrm>
            <a:off x="2479584" y="4046266"/>
            <a:ext cx="2250226"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err="1">
                <a:solidFill>
                  <a:srgbClr val="387C05"/>
                </a:solidFill>
                <a:latin typeface="Montserrat" pitchFamily="2" charset="77"/>
              </a:rPr>
              <a:t>Ranal</a:t>
            </a:r>
            <a:r>
              <a:rPr lang="en-US" sz="1700" b="1" dirty="0">
                <a:solidFill>
                  <a:srgbClr val="387C05"/>
                </a:solidFill>
                <a:latin typeface="Montserrat" pitchFamily="2" charset="77"/>
              </a:rPr>
              <a:t> West Africa</a:t>
            </a:r>
            <a:endParaRPr kumimoji="0" lang="en-US" sz="1700" b="1" i="0" u="none" strike="noStrike" kern="1200" cap="none" spc="0" normalizeH="0" baseline="0" noProof="0" dirty="0">
              <a:ln>
                <a:noFill/>
              </a:ln>
              <a:solidFill>
                <a:srgbClr val="387C05"/>
              </a:solidFill>
              <a:effectLst/>
              <a:uLnTx/>
              <a:uFillTx/>
              <a:latin typeface="Montserrat" pitchFamily="2" charset="77"/>
              <a:ea typeface="+mn-ea"/>
              <a:cs typeface="+mn-cs"/>
            </a:endParaRPr>
          </a:p>
        </p:txBody>
      </p:sp>
      <p:sp>
        <p:nvSpPr>
          <p:cNvPr id="20" name="TextBox 19">
            <a:extLst>
              <a:ext uri="{FF2B5EF4-FFF2-40B4-BE49-F238E27FC236}">
                <a16:creationId xmlns:a16="http://schemas.microsoft.com/office/drawing/2014/main" id="{BFDA7C01-9B01-850A-F747-BD915D16D272}"/>
              </a:ext>
            </a:extLst>
          </p:cNvPr>
          <p:cNvSpPr txBox="1"/>
          <p:nvPr/>
        </p:nvSpPr>
        <p:spPr>
          <a:xfrm>
            <a:off x="2470440" y="1797781"/>
            <a:ext cx="202996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87C05"/>
                </a:solidFill>
                <a:effectLst/>
                <a:uLnTx/>
                <a:uFillTx/>
                <a:latin typeface="Montserrat" pitchFamily="2" charset="77"/>
                <a:ea typeface="+mn-ea"/>
                <a:cs typeface="+mn-cs"/>
              </a:rPr>
              <a:t>Competitor</a:t>
            </a:r>
          </a:p>
        </p:txBody>
      </p:sp>
      <p:sp>
        <p:nvSpPr>
          <p:cNvPr id="21" name="TextBox 20">
            <a:extLst>
              <a:ext uri="{FF2B5EF4-FFF2-40B4-BE49-F238E27FC236}">
                <a16:creationId xmlns:a16="http://schemas.microsoft.com/office/drawing/2014/main" id="{9E103437-C531-0566-9E87-4120DC6071E7}"/>
              </a:ext>
            </a:extLst>
          </p:cNvPr>
          <p:cNvSpPr txBox="1"/>
          <p:nvPr/>
        </p:nvSpPr>
        <p:spPr>
          <a:xfrm>
            <a:off x="4729810" y="1811747"/>
            <a:ext cx="10667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387C05"/>
                </a:solidFill>
                <a:latin typeface="Montserrat" pitchFamily="2" charset="77"/>
              </a:rPr>
              <a:t>Availability</a:t>
            </a:r>
            <a:endParaRPr kumimoji="0" lang="en-US" sz="1200" b="1" i="0" u="none" strike="noStrike" kern="1200" cap="none" spc="0" normalizeH="0" baseline="0" noProof="0" dirty="0">
              <a:ln>
                <a:noFill/>
              </a:ln>
              <a:solidFill>
                <a:srgbClr val="387C05"/>
              </a:solidFill>
              <a:effectLst/>
              <a:uLnTx/>
              <a:uFillTx/>
              <a:latin typeface="Montserrat" pitchFamily="2" charset="77"/>
              <a:ea typeface="+mn-ea"/>
              <a:cs typeface="+mn-cs"/>
            </a:endParaRPr>
          </a:p>
        </p:txBody>
      </p:sp>
      <p:sp>
        <p:nvSpPr>
          <p:cNvPr id="22" name="TextBox 21">
            <a:extLst>
              <a:ext uri="{FF2B5EF4-FFF2-40B4-BE49-F238E27FC236}">
                <a16:creationId xmlns:a16="http://schemas.microsoft.com/office/drawing/2014/main" id="{D6274EC6-F28D-34F6-4F11-E79E99D81943}"/>
              </a:ext>
            </a:extLst>
          </p:cNvPr>
          <p:cNvSpPr txBox="1"/>
          <p:nvPr/>
        </p:nvSpPr>
        <p:spPr>
          <a:xfrm>
            <a:off x="5818558" y="1757789"/>
            <a:ext cx="141744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87C05"/>
                </a:solidFill>
                <a:effectLst/>
                <a:uLnTx/>
                <a:uFillTx/>
                <a:latin typeface="Montserrat" pitchFamily="2" charset="77"/>
                <a:ea typeface="+mn-ea"/>
                <a:cs typeface="+mn-cs"/>
              </a:rPr>
              <a:t>Reliability</a:t>
            </a:r>
          </a:p>
        </p:txBody>
      </p:sp>
      <p:sp>
        <p:nvSpPr>
          <p:cNvPr id="23" name="TextBox 22">
            <a:extLst>
              <a:ext uri="{FF2B5EF4-FFF2-40B4-BE49-F238E27FC236}">
                <a16:creationId xmlns:a16="http://schemas.microsoft.com/office/drawing/2014/main" id="{14BE71EA-60EE-5F0C-5ECC-9C0CC84C4883}"/>
              </a:ext>
            </a:extLst>
          </p:cNvPr>
          <p:cNvSpPr txBox="1"/>
          <p:nvPr/>
        </p:nvSpPr>
        <p:spPr>
          <a:xfrm>
            <a:off x="7141640" y="1758692"/>
            <a:ext cx="141744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rgbClr val="387C05"/>
                </a:solidFill>
                <a:latin typeface="Montserrat" pitchFamily="2" charset="77"/>
              </a:rPr>
              <a:t>Affordability</a:t>
            </a:r>
            <a:endParaRPr kumimoji="0" lang="en-US" sz="1050" b="1" i="0" u="none" strike="noStrike" kern="1200" cap="none" spc="0" normalizeH="0" baseline="0" noProof="0" dirty="0">
              <a:ln>
                <a:noFill/>
              </a:ln>
              <a:solidFill>
                <a:srgbClr val="387C05"/>
              </a:solidFill>
              <a:effectLst/>
              <a:uLnTx/>
              <a:uFillTx/>
              <a:latin typeface="Montserrat" pitchFamily="2" charset="77"/>
              <a:ea typeface="+mn-ea"/>
              <a:cs typeface="+mn-cs"/>
            </a:endParaRPr>
          </a:p>
        </p:txBody>
      </p:sp>
      <p:sp>
        <p:nvSpPr>
          <p:cNvPr id="26" name="TextBox 25">
            <a:extLst>
              <a:ext uri="{FF2B5EF4-FFF2-40B4-BE49-F238E27FC236}">
                <a16:creationId xmlns:a16="http://schemas.microsoft.com/office/drawing/2014/main" id="{D24A6EDC-87D0-1D41-6A51-9783875C300A}"/>
              </a:ext>
            </a:extLst>
          </p:cNvPr>
          <p:cNvSpPr txBox="1"/>
          <p:nvPr/>
        </p:nvSpPr>
        <p:spPr>
          <a:xfrm>
            <a:off x="8478399" y="1759556"/>
            <a:ext cx="141744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err="1">
                <a:solidFill>
                  <a:srgbClr val="387C05"/>
                </a:solidFill>
                <a:latin typeface="Montserrat" pitchFamily="2" charset="77"/>
              </a:rPr>
              <a:t>Durabilit</a:t>
            </a:r>
            <a:r>
              <a:rPr kumimoji="0" lang="en-US" sz="1050" b="1" i="0" u="none" strike="noStrike" kern="1200" cap="none" spc="0" normalizeH="0" baseline="0" noProof="0" dirty="0">
                <a:ln>
                  <a:noFill/>
                </a:ln>
                <a:solidFill>
                  <a:srgbClr val="387C05"/>
                </a:solidFill>
                <a:effectLst/>
                <a:uLnTx/>
                <a:uFillTx/>
                <a:latin typeface="Montserrat" pitchFamily="2" charset="77"/>
                <a:ea typeface="+mn-ea"/>
                <a:cs typeface="+mn-cs"/>
              </a:rPr>
              <a:t>y</a:t>
            </a:r>
          </a:p>
        </p:txBody>
      </p:sp>
      <p:sp>
        <p:nvSpPr>
          <p:cNvPr id="28" name="5-Point Star 4">
            <a:extLst>
              <a:ext uri="{FF2B5EF4-FFF2-40B4-BE49-F238E27FC236}">
                <a16:creationId xmlns:a16="http://schemas.microsoft.com/office/drawing/2014/main" id="{E8D34D27-FBB7-26FA-FF9B-38BC8D291A40}"/>
              </a:ext>
            </a:extLst>
          </p:cNvPr>
          <p:cNvSpPr/>
          <p:nvPr/>
        </p:nvSpPr>
        <p:spPr>
          <a:xfrm>
            <a:off x="5182137" y="2518128"/>
            <a:ext cx="317610" cy="282689"/>
          </a:xfrm>
          <a:prstGeom prst="star5">
            <a:avLst>
              <a:gd name="adj" fmla="val 22577"/>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5-Point Star 4">
            <a:extLst>
              <a:ext uri="{FF2B5EF4-FFF2-40B4-BE49-F238E27FC236}">
                <a16:creationId xmlns:a16="http://schemas.microsoft.com/office/drawing/2014/main" id="{DB33341D-6CE9-688D-B93F-36504FE7003A}"/>
              </a:ext>
            </a:extLst>
          </p:cNvPr>
          <p:cNvSpPr/>
          <p:nvPr/>
        </p:nvSpPr>
        <p:spPr>
          <a:xfrm>
            <a:off x="6347507" y="2511062"/>
            <a:ext cx="317610" cy="282689"/>
          </a:xfrm>
          <a:prstGeom prst="star5">
            <a:avLst>
              <a:gd name="adj" fmla="val 22577"/>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5-Point Star 4">
            <a:extLst>
              <a:ext uri="{FF2B5EF4-FFF2-40B4-BE49-F238E27FC236}">
                <a16:creationId xmlns:a16="http://schemas.microsoft.com/office/drawing/2014/main" id="{839D9E44-5EE5-DDEC-4291-2F0D43B5CCA8}"/>
              </a:ext>
            </a:extLst>
          </p:cNvPr>
          <p:cNvSpPr/>
          <p:nvPr/>
        </p:nvSpPr>
        <p:spPr>
          <a:xfrm>
            <a:off x="7691558" y="2518128"/>
            <a:ext cx="317610" cy="282689"/>
          </a:xfrm>
          <a:prstGeom prst="star5">
            <a:avLst>
              <a:gd name="adj" fmla="val 22577"/>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5-Point Star 4">
            <a:extLst>
              <a:ext uri="{FF2B5EF4-FFF2-40B4-BE49-F238E27FC236}">
                <a16:creationId xmlns:a16="http://schemas.microsoft.com/office/drawing/2014/main" id="{DDF6B6FC-8D5C-5011-2F24-730104F026E5}"/>
              </a:ext>
            </a:extLst>
          </p:cNvPr>
          <p:cNvSpPr/>
          <p:nvPr/>
        </p:nvSpPr>
        <p:spPr>
          <a:xfrm>
            <a:off x="9035609" y="2525194"/>
            <a:ext cx="317610" cy="282689"/>
          </a:xfrm>
          <a:prstGeom prst="star5">
            <a:avLst>
              <a:gd name="adj" fmla="val 22577"/>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5-Point Star 4">
            <a:extLst>
              <a:ext uri="{FF2B5EF4-FFF2-40B4-BE49-F238E27FC236}">
                <a16:creationId xmlns:a16="http://schemas.microsoft.com/office/drawing/2014/main" id="{582B65EE-14C5-81CD-5423-9F9C4D8094EC}"/>
              </a:ext>
            </a:extLst>
          </p:cNvPr>
          <p:cNvSpPr/>
          <p:nvPr/>
        </p:nvSpPr>
        <p:spPr>
          <a:xfrm>
            <a:off x="7691558" y="4018800"/>
            <a:ext cx="317610" cy="282689"/>
          </a:xfrm>
          <a:prstGeom prst="star5">
            <a:avLst>
              <a:gd name="adj" fmla="val 22577"/>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5-Point Star 4">
            <a:extLst>
              <a:ext uri="{FF2B5EF4-FFF2-40B4-BE49-F238E27FC236}">
                <a16:creationId xmlns:a16="http://schemas.microsoft.com/office/drawing/2014/main" id="{B965FA69-EE9A-1931-0114-E5AB94D6CFA3}"/>
              </a:ext>
            </a:extLst>
          </p:cNvPr>
          <p:cNvSpPr/>
          <p:nvPr/>
        </p:nvSpPr>
        <p:spPr>
          <a:xfrm>
            <a:off x="9035609" y="4025866"/>
            <a:ext cx="317610" cy="282689"/>
          </a:xfrm>
          <a:prstGeom prst="star5">
            <a:avLst>
              <a:gd name="adj" fmla="val 22577"/>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5-Point Star 4">
            <a:extLst>
              <a:ext uri="{FF2B5EF4-FFF2-40B4-BE49-F238E27FC236}">
                <a16:creationId xmlns:a16="http://schemas.microsoft.com/office/drawing/2014/main" id="{A2B87A8F-050F-8C3A-D23A-98A65799A029}"/>
              </a:ext>
            </a:extLst>
          </p:cNvPr>
          <p:cNvSpPr/>
          <p:nvPr/>
        </p:nvSpPr>
        <p:spPr>
          <a:xfrm>
            <a:off x="5182137" y="3563508"/>
            <a:ext cx="317610" cy="282689"/>
          </a:xfrm>
          <a:prstGeom prst="star5">
            <a:avLst>
              <a:gd name="adj" fmla="val 22577"/>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7CDA6CC-BD95-D080-7366-9FAD086580EC}"/>
              </a:ext>
            </a:extLst>
          </p:cNvPr>
          <p:cNvPicPr>
            <a:picLocks noChangeAspect="1"/>
          </p:cNvPicPr>
          <p:nvPr/>
        </p:nvPicPr>
        <p:blipFill>
          <a:blip r:embed="rId2"/>
          <a:srcRect/>
          <a:stretch/>
        </p:blipFill>
        <p:spPr>
          <a:xfrm>
            <a:off x="11059236" y="13796"/>
            <a:ext cx="1128215" cy="1128215"/>
          </a:xfrm>
          <a:prstGeom prst="rect">
            <a:avLst/>
          </a:prstGeom>
        </p:spPr>
      </p:pic>
      <p:sp>
        <p:nvSpPr>
          <p:cNvPr id="14" name="5-Point Star 4">
            <a:extLst>
              <a:ext uri="{FF2B5EF4-FFF2-40B4-BE49-F238E27FC236}">
                <a16:creationId xmlns:a16="http://schemas.microsoft.com/office/drawing/2014/main" id="{6A7BAF90-0290-63CC-0DFF-A18B964C1BB9}"/>
              </a:ext>
            </a:extLst>
          </p:cNvPr>
          <p:cNvSpPr/>
          <p:nvPr/>
        </p:nvSpPr>
        <p:spPr>
          <a:xfrm>
            <a:off x="9028317" y="3037973"/>
            <a:ext cx="317610" cy="282689"/>
          </a:xfrm>
          <a:prstGeom prst="star5">
            <a:avLst>
              <a:gd name="adj" fmla="val 22577"/>
              <a:gd name="hf" fmla="val 105146"/>
              <a:gd name="vf" fmla="val 11055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846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3" name="Freeform: Shape 103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Rectangle 1034">
            <a:extLst>
              <a:ext uri="{FF2B5EF4-FFF2-40B4-BE49-F238E27FC236}">
                <a16:creationId xmlns:a16="http://schemas.microsoft.com/office/drawing/2014/main" id="{280E4338-08DA-4872-90B0-8A5F96ADF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05A97896-00E1-4EAF-86AF-CAEE0E99F8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267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39" name="Freeform: Shape 1038">
            <a:extLst>
              <a:ext uri="{FF2B5EF4-FFF2-40B4-BE49-F238E27FC236}">
                <a16:creationId xmlns:a16="http://schemas.microsoft.com/office/drawing/2014/main" id="{3A0DE605-9FA9-43F7-9040-576E3AF4A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88614" y="-1255373"/>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1" name="Freeform: Shape 1040">
            <a:extLst>
              <a:ext uri="{FF2B5EF4-FFF2-40B4-BE49-F238E27FC236}">
                <a16:creationId xmlns:a16="http://schemas.microsoft.com/office/drawing/2014/main" id="{03BDBF61-EA98-4376-AA6B-83854BD34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80663" y="-1255372"/>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B6B074-15F8-A6A5-CBAE-B64F7CD98719}"/>
              </a:ext>
            </a:extLst>
          </p:cNvPr>
          <p:cNvSpPr>
            <a:spLocks noGrp="1"/>
          </p:cNvSpPr>
          <p:nvPr>
            <p:ph type="title"/>
          </p:nvPr>
        </p:nvSpPr>
        <p:spPr>
          <a:xfrm>
            <a:off x="609600" y="685800"/>
            <a:ext cx="3346824" cy="3657600"/>
          </a:xfrm>
        </p:spPr>
        <p:txBody>
          <a:bodyPr vert="horz" lIns="91440" tIns="45720" rIns="91440" bIns="45720" rtlCol="0" anchor="t">
            <a:normAutofit/>
          </a:bodyPr>
          <a:lstStyle/>
          <a:p>
            <a:pPr>
              <a:lnSpc>
                <a:spcPct val="100000"/>
              </a:lnSpc>
            </a:pPr>
            <a:r>
              <a:rPr lang="en-US" sz="2200">
                <a:solidFill>
                  <a:srgbClr val="FFFFFF"/>
                </a:solidFill>
              </a:rPr>
              <a:t>COLLABORATORS &amp; PARTNERS </a:t>
            </a:r>
          </a:p>
        </p:txBody>
      </p:sp>
      <p:sp>
        <p:nvSpPr>
          <p:cNvPr id="4" name="Slide Number Placeholder 3">
            <a:extLst>
              <a:ext uri="{FF2B5EF4-FFF2-40B4-BE49-F238E27FC236}">
                <a16:creationId xmlns:a16="http://schemas.microsoft.com/office/drawing/2014/main" id="{CF1CAC6A-1950-966E-A48A-89576056D4FD}"/>
              </a:ext>
            </a:extLst>
          </p:cNvPr>
          <p:cNvSpPr>
            <a:spLocks noGrp="1"/>
          </p:cNvSpPr>
          <p:nvPr>
            <p:ph type="sldNum" sz="quarter" idx="12"/>
          </p:nvPr>
        </p:nvSpPr>
        <p:spPr>
          <a:xfrm>
            <a:off x="11107092" y="5217469"/>
            <a:ext cx="413805" cy="219563"/>
          </a:xfrm>
        </p:spPr>
        <p:txBody>
          <a:bodyPr/>
          <a:lstStyle/>
          <a:p>
            <a:pPr defTabSz="539496">
              <a:spcAft>
                <a:spcPts val="600"/>
              </a:spcAft>
            </a:pPr>
            <a:fld id="{08AB70BE-1769-45B8-85A6-0C837432C7E6}" type="slidenum">
              <a:rPr lang="en-US" sz="1180" kern="1200">
                <a:solidFill>
                  <a:schemeClr val="bg2"/>
                </a:solidFill>
                <a:latin typeface="+mj-lt"/>
                <a:ea typeface="+mn-ea"/>
                <a:cs typeface="+mn-cs"/>
              </a:rPr>
              <a:pPr defTabSz="539496">
                <a:spcAft>
                  <a:spcPts val="600"/>
                </a:spcAft>
              </a:pPr>
              <a:t>9</a:t>
            </a:fld>
            <a:endParaRPr lang="en-US"/>
          </a:p>
        </p:txBody>
      </p:sp>
      <p:pic>
        <p:nvPicPr>
          <p:cNvPr id="5" name="Picture 5">
            <a:extLst>
              <a:ext uri="{FF2B5EF4-FFF2-40B4-BE49-F238E27FC236}">
                <a16:creationId xmlns:a16="http://schemas.microsoft.com/office/drawing/2014/main" id="{E8C13621-1EEF-D7AC-0BC5-A5C67711DF58}"/>
              </a:ext>
            </a:extLst>
          </p:cNvPr>
          <p:cNvPicPr>
            <a:picLocks noChangeAspect="1"/>
          </p:cNvPicPr>
          <p:nvPr/>
        </p:nvPicPr>
        <p:blipFill>
          <a:blip r:embed="rId2"/>
          <a:stretch>
            <a:fillRect/>
          </a:stretch>
        </p:blipFill>
        <p:spPr>
          <a:xfrm>
            <a:off x="4953000" y="2255238"/>
            <a:ext cx="1344936" cy="1528553"/>
          </a:xfrm>
          <a:prstGeom prst="rect">
            <a:avLst/>
          </a:prstGeom>
        </p:spPr>
      </p:pic>
      <p:pic>
        <p:nvPicPr>
          <p:cNvPr id="6" name="Picture 6">
            <a:extLst>
              <a:ext uri="{FF2B5EF4-FFF2-40B4-BE49-F238E27FC236}">
                <a16:creationId xmlns:a16="http://schemas.microsoft.com/office/drawing/2014/main" id="{08DC73D2-F49D-163D-6F7B-7A17048B07F6}"/>
              </a:ext>
            </a:extLst>
          </p:cNvPr>
          <p:cNvPicPr>
            <a:picLocks noChangeAspect="1"/>
          </p:cNvPicPr>
          <p:nvPr/>
        </p:nvPicPr>
        <p:blipFill>
          <a:blip r:embed="rId3"/>
          <a:stretch>
            <a:fillRect/>
          </a:stretch>
        </p:blipFill>
        <p:spPr>
          <a:xfrm flipH="1">
            <a:off x="7070567" y="2521329"/>
            <a:ext cx="802863" cy="972294"/>
          </a:xfrm>
          <a:prstGeom prst="rect">
            <a:avLst/>
          </a:prstGeom>
        </p:spPr>
      </p:pic>
      <p:pic>
        <p:nvPicPr>
          <p:cNvPr id="7" name="Picture 7">
            <a:extLst>
              <a:ext uri="{FF2B5EF4-FFF2-40B4-BE49-F238E27FC236}">
                <a16:creationId xmlns:a16="http://schemas.microsoft.com/office/drawing/2014/main" id="{508BFB2D-1103-9A6D-8416-2A458B9ADB45}"/>
              </a:ext>
            </a:extLst>
          </p:cNvPr>
          <p:cNvPicPr>
            <a:picLocks noChangeAspect="1"/>
          </p:cNvPicPr>
          <p:nvPr/>
        </p:nvPicPr>
        <p:blipFill>
          <a:blip r:embed="rId4"/>
          <a:stretch>
            <a:fillRect/>
          </a:stretch>
        </p:blipFill>
        <p:spPr>
          <a:xfrm rot="10800000" flipH="1" flipV="1">
            <a:off x="7070567" y="3955362"/>
            <a:ext cx="1178840" cy="1025865"/>
          </a:xfrm>
          <a:prstGeom prst="rect">
            <a:avLst/>
          </a:prstGeom>
        </p:spPr>
      </p:pic>
      <p:pic>
        <p:nvPicPr>
          <p:cNvPr id="8" name="Picture 7">
            <a:extLst>
              <a:ext uri="{FF2B5EF4-FFF2-40B4-BE49-F238E27FC236}">
                <a16:creationId xmlns:a16="http://schemas.microsoft.com/office/drawing/2014/main" id="{5B413CD0-EBEC-EB23-23B4-B69F7BA3EB90}"/>
              </a:ext>
            </a:extLst>
          </p:cNvPr>
          <p:cNvPicPr>
            <a:picLocks noChangeAspect="1"/>
          </p:cNvPicPr>
          <p:nvPr/>
        </p:nvPicPr>
        <p:blipFill>
          <a:blip r:embed="rId5"/>
          <a:srcRect/>
          <a:stretch/>
        </p:blipFill>
        <p:spPr>
          <a:xfrm>
            <a:off x="10897899" y="62802"/>
            <a:ext cx="1245995" cy="1245995"/>
          </a:xfrm>
          <a:prstGeom prst="rect">
            <a:avLst/>
          </a:prstGeom>
        </p:spPr>
      </p:pic>
      <p:pic>
        <p:nvPicPr>
          <p:cNvPr id="3" name="Picture 2">
            <a:extLst>
              <a:ext uri="{FF2B5EF4-FFF2-40B4-BE49-F238E27FC236}">
                <a16:creationId xmlns:a16="http://schemas.microsoft.com/office/drawing/2014/main" id="{1E8DF86B-588D-0075-B35A-499E122AEB19}"/>
              </a:ext>
            </a:extLst>
          </p:cNvPr>
          <p:cNvPicPr>
            <a:picLocks noChangeAspect="1"/>
          </p:cNvPicPr>
          <p:nvPr/>
        </p:nvPicPr>
        <p:blipFill>
          <a:blip r:embed="rId6"/>
          <a:stretch>
            <a:fillRect/>
          </a:stretch>
        </p:blipFill>
        <p:spPr>
          <a:xfrm>
            <a:off x="4953000" y="3955363"/>
            <a:ext cx="1029655" cy="1025864"/>
          </a:xfrm>
          <a:prstGeom prst="rect">
            <a:avLst/>
          </a:prstGeom>
        </p:spPr>
      </p:pic>
      <p:pic>
        <p:nvPicPr>
          <p:cNvPr id="1026" name="Picture 2" descr="My National Service Experience... Part 2">
            <a:extLst>
              <a:ext uri="{FF2B5EF4-FFF2-40B4-BE49-F238E27FC236}">
                <a16:creationId xmlns:a16="http://schemas.microsoft.com/office/drawing/2014/main" id="{5A46CFB9-3A9C-27C9-B624-A81802FC98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202" y="2337418"/>
            <a:ext cx="1643603" cy="11607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hana Standards Authority to close down illegal factories - Prime News ...">
            <a:extLst>
              <a:ext uri="{FF2B5EF4-FFF2-40B4-BE49-F238E27FC236}">
                <a16:creationId xmlns:a16="http://schemas.microsoft.com/office/drawing/2014/main" id="{C1756A2E-65DD-AF0C-C2B1-D0653317D7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7598" y="4051287"/>
            <a:ext cx="1702549" cy="68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661418"/>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20E838-9521-45C8-9ECF-0A68B7D2B389}">
  <ds:schemaRefs>
    <ds:schemaRef ds:uri="http://schemas.microsoft.com/sharepoint/v3/contenttype/forms"/>
  </ds:schemaRefs>
</ds:datastoreItem>
</file>

<file path=customXml/itemProps2.xml><?xml version="1.0" encoding="utf-8"?>
<ds:datastoreItem xmlns:ds="http://schemas.openxmlformats.org/officeDocument/2006/customXml" ds:itemID="{6D5AD131-67BF-4393-AA4E-623975A4AB51}">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DDB118D6-128D-43B3-85E6-8FCAA2EB0564}">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_ModOverlayVTI</Template>
  <TotalTime>2071</TotalTime>
  <Words>509</Words>
  <Application>Microsoft Office PowerPoint</Application>
  <PresentationFormat>Widescreen</PresentationFormat>
  <Paragraphs>130</Paragraphs>
  <Slides>18</Slides>
  <Notes>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18</vt:i4>
      </vt:variant>
    </vt:vector>
  </HeadingPairs>
  <TitlesOfParts>
    <vt:vector size="33" baseType="lpstr">
      <vt:lpstr>Arial</vt:lpstr>
      <vt:lpstr>Arial Black</vt:lpstr>
      <vt:lpstr>Arial Nova Light</vt:lpstr>
      <vt:lpstr>Calibri</vt:lpstr>
      <vt:lpstr>Calibri Light</vt:lpstr>
      <vt:lpstr>Cambria</vt:lpstr>
      <vt:lpstr>Elephant</vt:lpstr>
      <vt:lpstr>Montserrat</vt:lpstr>
      <vt:lpstr>Montserrat Black</vt:lpstr>
      <vt:lpstr>Tahoma</vt:lpstr>
      <vt:lpstr>Times New Roman</vt:lpstr>
      <vt:lpstr>Wingdings</vt:lpstr>
      <vt:lpstr>ModOverlayVTI</vt:lpstr>
      <vt:lpstr>Office Theme</vt:lpstr>
      <vt:lpstr>1_Office Theme</vt:lpstr>
      <vt:lpstr>PowerPoint Presentation</vt:lpstr>
      <vt:lpstr>INTRODUCTION </vt:lpstr>
      <vt:lpstr>CUSTOMER PERSONA</vt:lpstr>
      <vt:lpstr>The Problem</vt:lpstr>
      <vt:lpstr>SOLUTION</vt:lpstr>
      <vt:lpstr>HOW IT WORKS</vt:lpstr>
      <vt:lpstr>Value Proposition</vt:lpstr>
      <vt:lpstr>PowerPoint Presentation</vt:lpstr>
      <vt:lpstr>COLLABORATORS &amp; PARTNERS </vt:lpstr>
      <vt:lpstr>MARKET SIZE</vt:lpstr>
      <vt:lpstr>PowerPoint Presentation</vt:lpstr>
      <vt:lpstr>Market Research Learnings </vt:lpstr>
      <vt:lpstr>GO TO MARKET STRATEGY </vt:lpstr>
      <vt:lpstr>PowerPoint Presentation</vt:lpstr>
      <vt:lpstr>PowerPoint Presentation</vt:lpstr>
      <vt:lpstr>FINANCIAL PROJECTION</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User</dc:creator>
  <cp:lastModifiedBy>Patrick Attankurugu</cp:lastModifiedBy>
  <cp:revision>389</cp:revision>
  <dcterms:created xsi:type="dcterms:W3CDTF">2023-08-24T01:45:26Z</dcterms:created>
  <dcterms:modified xsi:type="dcterms:W3CDTF">2023-10-31T09:09:05Z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